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2" r:id="rId2"/>
    <p:sldMasterId id="2147483657" r:id="rId3"/>
    <p:sldMasterId id="2147483653" r:id="rId4"/>
  </p:sldMasterIdLst>
  <p:notesMasterIdLst>
    <p:notesMasterId r:id="rId6"/>
  </p:notesMasterIdLst>
  <p:handoutMasterIdLst>
    <p:handoutMasterId r:id="rId7"/>
  </p:handoutMasterIdLst>
  <p:sldIdLst>
    <p:sldId id="258" r:id="rId5"/>
  </p:sldIdLst>
  <p:sldSz cx="30603825" cy="35999738"/>
  <p:notesSz cx="6858000" cy="9144000"/>
  <p:defaultText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29">
          <p15:clr>
            <a:srgbClr val="A4A3A4"/>
          </p15:clr>
        </p15:guide>
        <p15:guide id="2" orient="horz" pos="315">
          <p15:clr>
            <a:srgbClr val="A4A3A4"/>
          </p15:clr>
        </p15:guide>
        <p15:guide id="3" orient="horz" pos="22047">
          <p15:clr>
            <a:srgbClr val="A4A3A4"/>
          </p15:clr>
        </p15:guide>
        <p15:guide id="4" orient="horz">
          <p15:clr>
            <a:srgbClr val="A4A3A4"/>
          </p15:clr>
        </p15:guide>
        <p15:guide id="5" pos="477">
          <p15:clr>
            <a:srgbClr val="A4A3A4"/>
          </p15:clr>
        </p15:guide>
        <p15:guide id="6" pos="22202">
          <p15:clr>
            <a:srgbClr val="A4A3A4"/>
          </p15:clr>
        </p15:guide>
        <p15:guide id="7" pos="406">
          <p15:clr>
            <a:srgbClr val="A4A3A4"/>
          </p15:clr>
        </p15:guide>
        <p15:guide id="8" pos="1887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3F5FA"/>
    <a:srgbClr val="CDD2DE"/>
    <a:srgbClr val="EAEAEA"/>
    <a:srgbClr val="E3E9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24" autoAdjust="0"/>
    <p:restoredTop sz="94702" autoAdjust="0"/>
  </p:normalViewPr>
  <p:slideViewPr>
    <p:cSldViewPr snapToGrid="0" snapToObjects="1" showGuides="1">
      <p:cViewPr>
        <p:scale>
          <a:sx n="23" d="100"/>
          <a:sy n="23" d="100"/>
        </p:scale>
        <p:origin x="1920" y="14"/>
      </p:cViewPr>
      <p:guideLst>
        <p:guide orient="horz" pos="3629"/>
        <p:guide orient="horz" pos="315"/>
        <p:guide orient="horz" pos="22047"/>
        <p:guide orient="horz"/>
        <p:guide pos="477"/>
        <p:guide pos="22202"/>
        <p:guide pos="406"/>
        <p:guide pos="1887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12/19/2024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26686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12/19/2024</a:t>
            </a:fld>
            <a:endParaRPr lang="en-US" dirty="0"/>
          </a:p>
        </p:txBody>
      </p:sp>
      <p:sp>
        <p:nvSpPr>
          <p:cNvPr id="4" name="Slide Image Placeholder 3"/>
          <p:cNvSpPr>
            <a:spLocks noGrp="1" noRot="1" noChangeAspect="1"/>
          </p:cNvSpPr>
          <p:nvPr>
            <p:ph type="sldImg" idx="2"/>
          </p:nvPr>
        </p:nvSpPr>
        <p:spPr>
          <a:xfrm>
            <a:off x="1971675" y="685800"/>
            <a:ext cx="29146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1019151339"/>
      </p:ext>
    </p:extLst>
  </p:cSld>
  <p:clrMap bg1="lt1" tx1="dk1" bg2="lt2" tx2="dk2" accent1="accent1" accent2="accent2" accent3="accent3" accent4="accent4" accent5="accent5" accent6="accent6" hlink="hlink" folHlink="folHlink"/>
  <p:notesStyle>
    <a:lvl1pPr marL="0" algn="l" defTabSz="3599776" rtl="0" eaLnBrk="1" latinLnBrk="0" hangingPunct="1">
      <a:defRPr sz="4800" kern="1200">
        <a:solidFill>
          <a:schemeClr val="tx1"/>
        </a:solidFill>
        <a:latin typeface="+mn-lt"/>
        <a:ea typeface="+mn-ea"/>
        <a:cs typeface="+mn-cs"/>
      </a:defRPr>
    </a:lvl1pPr>
    <a:lvl2pPr marL="1799889" algn="l" defTabSz="3599776" rtl="0" eaLnBrk="1" latinLnBrk="0" hangingPunct="1">
      <a:defRPr sz="4800" kern="1200">
        <a:solidFill>
          <a:schemeClr val="tx1"/>
        </a:solidFill>
        <a:latin typeface="+mn-lt"/>
        <a:ea typeface="+mn-ea"/>
        <a:cs typeface="+mn-cs"/>
      </a:defRPr>
    </a:lvl2pPr>
    <a:lvl3pPr marL="3599776" algn="l" defTabSz="3599776" rtl="0" eaLnBrk="1" latinLnBrk="0" hangingPunct="1">
      <a:defRPr sz="4800" kern="1200">
        <a:solidFill>
          <a:schemeClr val="tx1"/>
        </a:solidFill>
        <a:latin typeface="+mn-lt"/>
        <a:ea typeface="+mn-ea"/>
        <a:cs typeface="+mn-cs"/>
      </a:defRPr>
    </a:lvl3pPr>
    <a:lvl4pPr marL="5399664" algn="l" defTabSz="3599776" rtl="0" eaLnBrk="1" latinLnBrk="0" hangingPunct="1">
      <a:defRPr sz="4800" kern="1200">
        <a:solidFill>
          <a:schemeClr val="tx1"/>
        </a:solidFill>
        <a:latin typeface="+mn-lt"/>
        <a:ea typeface="+mn-ea"/>
        <a:cs typeface="+mn-cs"/>
      </a:defRPr>
    </a:lvl4pPr>
    <a:lvl5pPr marL="7199552" algn="l" defTabSz="3599776" rtl="0" eaLnBrk="1" latinLnBrk="0" hangingPunct="1">
      <a:defRPr sz="4800" kern="1200">
        <a:solidFill>
          <a:schemeClr val="tx1"/>
        </a:solidFill>
        <a:latin typeface="+mn-lt"/>
        <a:ea typeface="+mn-ea"/>
        <a:cs typeface="+mn-cs"/>
      </a:defRPr>
    </a:lvl5pPr>
    <a:lvl6pPr marL="8999441" algn="l" defTabSz="3599776" rtl="0" eaLnBrk="1" latinLnBrk="0" hangingPunct="1">
      <a:defRPr sz="4800" kern="1200">
        <a:solidFill>
          <a:schemeClr val="tx1"/>
        </a:solidFill>
        <a:latin typeface="+mn-lt"/>
        <a:ea typeface="+mn-ea"/>
        <a:cs typeface="+mn-cs"/>
      </a:defRPr>
    </a:lvl6pPr>
    <a:lvl7pPr marL="10799330" algn="l" defTabSz="3599776" rtl="0" eaLnBrk="1" latinLnBrk="0" hangingPunct="1">
      <a:defRPr sz="4800" kern="1200">
        <a:solidFill>
          <a:schemeClr val="tx1"/>
        </a:solidFill>
        <a:latin typeface="+mn-lt"/>
        <a:ea typeface="+mn-ea"/>
        <a:cs typeface="+mn-cs"/>
      </a:defRPr>
    </a:lvl7pPr>
    <a:lvl8pPr marL="12599217" algn="l" defTabSz="3599776" rtl="0" eaLnBrk="1" latinLnBrk="0" hangingPunct="1">
      <a:defRPr sz="4800" kern="1200">
        <a:solidFill>
          <a:schemeClr val="tx1"/>
        </a:solidFill>
        <a:latin typeface="+mn-lt"/>
        <a:ea typeface="+mn-ea"/>
        <a:cs typeface="+mn-cs"/>
      </a:defRPr>
    </a:lvl8pPr>
    <a:lvl9pPr marL="14399106" algn="l" defTabSz="3599776" rtl="0" eaLnBrk="1" latinLnBrk="0" hangingPunct="1">
      <a:defRPr sz="4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30460" y="6047099"/>
            <a:ext cx="14454358"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43118" y="5379914"/>
            <a:ext cx="1444294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43115" y="14965369"/>
            <a:ext cx="14446478"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5519975" y="5379914"/>
            <a:ext cx="14442762"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519975" y="6047099"/>
            <a:ext cx="14442762"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519975" y="14984357"/>
            <a:ext cx="14438794"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5514440" y="15651539"/>
            <a:ext cx="14444329"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531171" y="27505619"/>
            <a:ext cx="14431566"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519975" y="28189622"/>
            <a:ext cx="14438794"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30460" y="15679836"/>
            <a:ext cx="14455606"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4135302" y="3366192"/>
            <a:ext cx="22333221" cy="1280160"/>
          </a:xfrm>
          <a:prstGeom prst="rect">
            <a:avLst/>
          </a:prstGeom>
        </p:spPr>
        <p:txBody>
          <a:bodyPr>
            <a:norm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9" name="Text Placeholder 76"/>
          <p:cNvSpPr>
            <a:spLocks noGrp="1"/>
          </p:cNvSpPr>
          <p:nvPr>
            <p:ph type="body" sz="quarter" idx="151" hasCustomPrompt="1"/>
          </p:nvPr>
        </p:nvSpPr>
        <p:spPr>
          <a:xfrm>
            <a:off x="4135302" y="2000237"/>
            <a:ext cx="22333221" cy="1280160"/>
          </a:xfrm>
          <a:prstGeom prst="rect">
            <a:avLst/>
          </a:prstGeom>
        </p:spPr>
        <p:txBody>
          <a:bodyPr anchor="t" anchorCtr="1">
            <a:noAutofit/>
          </a:bodyPr>
          <a:lstStyle>
            <a:lvl1pPr marL="0" indent="0" algn="ctr">
              <a:buFontTx/>
              <a:buNone/>
              <a:defRPr sz="72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80" name="Text Placeholder 76"/>
          <p:cNvSpPr>
            <a:spLocks noGrp="1"/>
          </p:cNvSpPr>
          <p:nvPr>
            <p:ph type="body" sz="quarter" idx="153" hasCustomPrompt="1"/>
          </p:nvPr>
        </p:nvSpPr>
        <p:spPr>
          <a:xfrm>
            <a:off x="4135302" y="421210"/>
            <a:ext cx="22333221" cy="1637973"/>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30460" y="6047099"/>
            <a:ext cx="14454358"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43118" y="5379914"/>
            <a:ext cx="1444294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643115" y="14965369"/>
            <a:ext cx="14446478"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5519975" y="5379914"/>
            <a:ext cx="14442762"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5519975" y="6047099"/>
            <a:ext cx="14442762"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5519975" y="14984357"/>
            <a:ext cx="14438794"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5514440" y="15651539"/>
            <a:ext cx="14444329"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5531171" y="27505619"/>
            <a:ext cx="14431566"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5519975" y="28189622"/>
            <a:ext cx="14438794"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630460" y="15679836"/>
            <a:ext cx="14455606"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15" name="Text Placeholder 76">
            <a:extLst>
              <a:ext uri="{FF2B5EF4-FFF2-40B4-BE49-F238E27FC236}">
                <a16:creationId xmlns:a16="http://schemas.microsoft.com/office/drawing/2014/main" id="{757EA581-7EEE-3C42-84DB-D914F55D2FC5}"/>
              </a:ext>
            </a:extLst>
          </p:cNvPr>
          <p:cNvSpPr>
            <a:spLocks noGrp="1"/>
          </p:cNvSpPr>
          <p:nvPr>
            <p:ph type="body" sz="quarter" idx="150" hasCustomPrompt="1"/>
          </p:nvPr>
        </p:nvSpPr>
        <p:spPr>
          <a:xfrm>
            <a:off x="4135302" y="3366192"/>
            <a:ext cx="22333221" cy="1280160"/>
          </a:xfrm>
          <a:prstGeom prst="rect">
            <a:avLst/>
          </a:prstGeom>
        </p:spPr>
        <p:txBody>
          <a:bodyPr>
            <a:norm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16" name="Text Placeholder 76">
            <a:extLst>
              <a:ext uri="{FF2B5EF4-FFF2-40B4-BE49-F238E27FC236}">
                <a16:creationId xmlns:a16="http://schemas.microsoft.com/office/drawing/2014/main" id="{A4843476-CA89-DD4E-B285-AF6C6C11F55C}"/>
              </a:ext>
            </a:extLst>
          </p:cNvPr>
          <p:cNvSpPr>
            <a:spLocks noGrp="1"/>
          </p:cNvSpPr>
          <p:nvPr>
            <p:ph type="body" sz="quarter" idx="151" hasCustomPrompt="1"/>
          </p:nvPr>
        </p:nvSpPr>
        <p:spPr>
          <a:xfrm>
            <a:off x="4135302" y="2000237"/>
            <a:ext cx="22333221" cy="1280160"/>
          </a:xfrm>
          <a:prstGeom prst="rect">
            <a:avLst/>
          </a:prstGeom>
        </p:spPr>
        <p:txBody>
          <a:bodyPr anchor="t" anchorCtr="1">
            <a:noAutofit/>
          </a:bodyPr>
          <a:lstStyle>
            <a:lvl1pPr marL="0" indent="0" algn="ctr">
              <a:buFontTx/>
              <a:buNone/>
              <a:defRPr sz="72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17" name="Text Placeholder 76">
            <a:extLst>
              <a:ext uri="{FF2B5EF4-FFF2-40B4-BE49-F238E27FC236}">
                <a16:creationId xmlns:a16="http://schemas.microsoft.com/office/drawing/2014/main" id="{CE522A9F-BF6E-9342-97FA-DF08501B6FA7}"/>
              </a:ext>
            </a:extLst>
          </p:cNvPr>
          <p:cNvSpPr>
            <a:spLocks noGrp="1"/>
          </p:cNvSpPr>
          <p:nvPr>
            <p:ph type="body" sz="quarter" idx="153" hasCustomPrompt="1"/>
          </p:nvPr>
        </p:nvSpPr>
        <p:spPr>
          <a:xfrm>
            <a:off x="4135302" y="421210"/>
            <a:ext cx="22333221" cy="1637973"/>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125753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30458" y="6288981"/>
            <a:ext cx="9476730"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643114" y="5668671"/>
            <a:ext cx="9464074"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43116" y="19253447"/>
            <a:ext cx="9477836"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0" name="Text Placeholder 5"/>
          <p:cNvSpPr>
            <a:spLocks noGrp="1"/>
          </p:cNvSpPr>
          <p:nvPr>
            <p:ph type="body" sz="quarter" idx="20" hasCustomPrompt="1"/>
          </p:nvPr>
        </p:nvSpPr>
        <p:spPr>
          <a:xfrm>
            <a:off x="656881" y="18568254"/>
            <a:ext cx="9464073"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10566556" y="22822062"/>
            <a:ext cx="9462965"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0566556" y="22210434"/>
            <a:ext cx="9462965"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tx1"/>
                </a:solidFill>
              </a:defRPr>
            </a:lvl1pPr>
          </a:lstStyle>
          <a:p>
            <a:pPr lvl="0"/>
            <a:r>
              <a:rPr lang="en-US" dirty="0"/>
              <a:t>(click to add)  MATERIALS &amp; METHODS</a:t>
            </a:r>
          </a:p>
        </p:txBody>
      </p:sp>
      <p:sp>
        <p:nvSpPr>
          <p:cNvPr id="23" name="Text Placeholder 3"/>
          <p:cNvSpPr>
            <a:spLocks noGrp="1"/>
          </p:cNvSpPr>
          <p:nvPr>
            <p:ph type="body" sz="quarter" idx="23" hasCustomPrompt="1"/>
          </p:nvPr>
        </p:nvSpPr>
        <p:spPr>
          <a:xfrm>
            <a:off x="10572091" y="6297662"/>
            <a:ext cx="9462965"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0567665" y="5668671"/>
            <a:ext cx="9468501"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0496641" y="5668671"/>
            <a:ext cx="9466098"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0496641" y="6288981"/>
            <a:ext cx="9466098"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0496641" y="18533141"/>
            <a:ext cx="9466098" cy="618471"/>
          </a:xfrm>
          <a:prstGeom prst="rect">
            <a:avLst/>
          </a:prstGeom>
          <a:noFill/>
        </p:spPr>
        <p:txBody>
          <a:bodyPr wrap="square" lIns="74996" tIns="74996" rIns="74996" bIns="74996" anchor="ctr" anchorCtr="0">
            <a:spAutoFit/>
          </a:bodyPr>
          <a:lstStyle>
            <a:lvl1pPr marL="0" indent="0" algn="ctr">
              <a:buNone/>
              <a:defRPr sz="30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0493133" y="19153448"/>
            <a:ext cx="9469607"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0496641" y="27794376"/>
            <a:ext cx="9466098" cy="618471"/>
          </a:xfrm>
          <a:prstGeom prst="rect">
            <a:avLst/>
          </a:prstGeom>
          <a:noFill/>
        </p:spPr>
        <p:txBody>
          <a:bodyPr wrap="square" lIns="74996" tIns="74996" rIns="74996" bIns="74996" anchor="ctr" anchorCtr="0">
            <a:spAutoFit/>
          </a:bodyPr>
          <a:lstStyle>
            <a:lvl1pPr marL="0" indent="0" algn="ctr">
              <a:buNone/>
              <a:tabLst/>
              <a:defRPr sz="30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0496642" y="28414686"/>
            <a:ext cx="9469607"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Type in or paste your text here</a:t>
            </a:r>
          </a:p>
        </p:txBody>
      </p:sp>
      <p:sp>
        <p:nvSpPr>
          <p:cNvPr id="31" name="Text Placeholder 76">
            <a:extLst>
              <a:ext uri="{FF2B5EF4-FFF2-40B4-BE49-F238E27FC236}">
                <a16:creationId xmlns:a16="http://schemas.microsoft.com/office/drawing/2014/main" id="{14E0B1D7-2996-8D43-BDF2-9779C2AD1F7D}"/>
              </a:ext>
            </a:extLst>
          </p:cNvPr>
          <p:cNvSpPr>
            <a:spLocks noGrp="1"/>
          </p:cNvSpPr>
          <p:nvPr>
            <p:ph type="body" sz="quarter" idx="150" hasCustomPrompt="1"/>
          </p:nvPr>
        </p:nvSpPr>
        <p:spPr>
          <a:xfrm>
            <a:off x="4135302" y="3366192"/>
            <a:ext cx="22333221" cy="1280160"/>
          </a:xfrm>
          <a:prstGeom prst="rect">
            <a:avLst/>
          </a:prstGeom>
        </p:spPr>
        <p:txBody>
          <a:bodyPr>
            <a:norm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2" name="Text Placeholder 76">
            <a:extLst>
              <a:ext uri="{FF2B5EF4-FFF2-40B4-BE49-F238E27FC236}">
                <a16:creationId xmlns:a16="http://schemas.microsoft.com/office/drawing/2014/main" id="{166F15EA-603E-F44E-B537-DD9FF1C36312}"/>
              </a:ext>
            </a:extLst>
          </p:cNvPr>
          <p:cNvSpPr>
            <a:spLocks noGrp="1"/>
          </p:cNvSpPr>
          <p:nvPr>
            <p:ph type="body" sz="quarter" idx="151" hasCustomPrompt="1"/>
          </p:nvPr>
        </p:nvSpPr>
        <p:spPr>
          <a:xfrm>
            <a:off x="4135302" y="2000237"/>
            <a:ext cx="22333221" cy="1280160"/>
          </a:xfrm>
          <a:prstGeom prst="rect">
            <a:avLst/>
          </a:prstGeom>
        </p:spPr>
        <p:txBody>
          <a:bodyPr anchor="t" anchorCtr="1">
            <a:noAutofit/>
          </a:bodyPr>
          <a:lstStyle>
            <a:lvl1pPr marL="0" indent="0" algn="ctr">
              <a:buFontTx/>
              <a:buNone/>
              <a:defRPr sz="72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3" name="Text Placeholder 76">
            <a:extLst>
              <a:ext uri="{FF2B5EF4-FFF2-40B4-BE49-F238E27FC236}">
                <a16:creationId xmlns:a16="http://schemas.microsoft.com/office/drawing/2014/main" id="{75CA12B4-4C86-A441-B88C-43B1BB45CCDE}"/>
              </a:ext>
            </a:extLst>
          </p:cNvPr>
          <p:cNvSpPr>
            <a:spLocks noGrp="1"/>
          </p:cNvSpPr>
          <p:nvPr>
            <p:ph type="body" sz="quarter" idx="153" hasCustomPrompt="1"/>
          </p:nvPr>
        </p:nvSpPr>
        <p:spPr>
          <a:xfrm>
            <a:off x="4135302" y="421210"/>
            <a:ext cx="22333221" cy="1637973"/>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630460" y="6095225"/>
            <a:ext cx="7012270"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6" name="Text Placeholder 5"/>
          <p:cNvSpPr>
            <a:spLocks noGrp="1"/>
          </p:cNvSpPr>
          <p:nvPr>
            <p:ph type="body" sz="quarter" idx="11" hasCustomPrompt="1"/>
          </p:nvPr>
        </p:nvSpPr>
        <p:spPr>
          <a:xfrm>
            <a:off x="643117" y="5428040"/>
            <a:ext cx="7006736" cy="1167119"/>
          </a:xfrm>
          <a:prstGeom prst="rect">
            <a:avLst/>
          </a:prstGeom>
          <a:noFill/>
        </p:spPr>
        <p:txBody>
          <a:bodyPr lIns="74996" tIns="74996" rIns="74996" bIns="74996" anchor="ctr" anchorCtr="0">
            <a:spAutoFit/>
          </a:bodyPr>
          <a:lstStyle>
            <a:lvl1pPr marL="0" indent="0" algn="ctr">
              <a:buNone/>
              <a:defRPr sz="3300" b="1" u="sng" baseline="0">
                <a:solidFill>
                  <a:schemeClr val="tx1"/>
                </a:solidFill>
              </a:defRPr>
            </a:lvl1pPr>
          </a:lstStyle>
          <a:p>
            <a:pPr lvl="0"/>
            <a:r>
              <a:rPr lang="en-US" dirty="0"/>
              <a:t>(click to add) INTRODUCTION or ABSTRACT</a:t>
            </a:r>
          </a:p>
        </p:txBody>
      </p:sp>
      <p:sp>
        <p:nvSpPr>
          <p:cNvPr id="19" name="Text Placeholder 3"/>
          <p:cNvSpPr>
            <a:spLocks noGrp="1"/>
          </p:cNvSpPr>
          <p:nvPr>
            <p:ph type="body" sz="quarter" idx="19" hasCustomPrompt="1"/>
          </p:nvPr>
        </p:nvSpPr>
        <p:spPr>
          <a:xfrm>
            <a:off x="629350" y="15645565"/>
            <a:ext cx="7013377"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0" name="Text Placeholder 5"/>
          <p:cNvSpPr>
            <a:spLocks noGrp="1"/>
          </p:cNvSpPr>
          <p:nvPr>
            <p:ph type="body" sz="quarter" idx="20" hasCustomPrompt="1"/>
          </p:nvPr>
        </p:nvSpPr>
        <p:spPr>
          <a:xfrm>
            <a:off x="643115" y="15013495"/>
            <a:ext cx="7007842"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add)  OBJECTIVES</a:t>
            </a:r>
          </a:p>
        </p:txBody>
      </p:sp>
      <p:sp>
        <p:nvSpPr>
          <p:cNvPr id="21" name="Text Placeholder 3"/>
          <p:cNvSpPr>
            <a:spLocks noGrp="1"/>
          </p:cNvSpPr>
          <p:nvPr>
            <p:ph type="body" sz="quarter" idx="21" hasCustomPrompt="1"/>
          </p:nvPr>
        </p:nvSpPr>
        <p:spPr>
          <a:xfrm>
            <a:off x="8079331" y="6086544"/>
            <a:ext cx="14447377"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2" name="Text Placeholder 5"/>
          <p:cNvSpPr>
            <a:spLocks noGrp="1"/>
          </p:cNvSpPr>
          <p:nvPr>
            <p:ph type="body" sz="quarter" idx="22" hasCustomPrompt="1"/>
          </p:nvPr>
        </p:nvSpPr>
        <p:spPr>
          <a:xfrm>
            <a:off x="8079331" y="5428040"/>
            <a:ext cx="1444737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(header)  MATERIALS &amp; METHODS</a:t>
            </a:r>
          </a:p>
        </p:txBody>
      </p:sp>
      <p:sp>
        <p:nvSpPr>
          <p:cNvPr id="23" name="Text Placeholder 3"/>
          <p:cNvSpPr>
            <a:spLocks noGrp="1"/>
          </p:cNvSpPr>
          <p:nvPr>
            <p:ph type="body" sz="quarter" idx="23" hasCustomPrompt="1"/>
          </p:nvPr>
        </p:nvSpPr>
        <p:spPr>
          <a:xfrm>
            <a:off x="8079331" y="23185252"/>
            <a:ext cx="14447379"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4" name="Text Placeholder 5"/>
          <p:cNvSpPr>
            <a:spLocks noGrp="1"/>
          </p:cNvSpPr>
          <p:nvPr>
            <p:ph type="body" sz="quarter" idx="24" hasCustomPrompt="1"/>
          </p:nvPr>
        </p:nvSpPr>
        <p:spPr>
          <a:xfrm>
            <a:off x="8079330" y="22518070"/>
            <a:ext cx="14447379"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add)  RESULTS</a:t>
            </a:r>
          </a:p>
        </p:txBody>
      </p:sp>
      <p:sp>
        <p:nvSpPr>
          <p:cNvPr id="25" name="Text Placeholder 5"/>
          <p:cNvSpPr>
            <a:spLocks noGrp="1"/>
          </p:cNvSpPr>
          <p:nvPr>
            <p:ph type="body" sz="quarter" idx="25" hasCustomPrompt="1"/>
          </p:nvPr>
        </p:nvSpPr>
        <p:spPr>
          <a:xfrm>
            <a:off x="22957297" y="5428040"/>
            <a:ext cx="7005440"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add) CONCLUSIONS</a:t>
            </a:r>
          </a:p>
        </p:txBody>
      </p:sp>
      <p:sp>
        <p:nvSpPr>
          <p:cNvPr id="26" name="Text Placeholder 3"/>
          <p:cNvSpPr>
            <a:spLocks noGrp="1"/>
          </p:cNvSpPr>
          <p:nvPr>
            <p:ph type="body" sz="quarter" idx="26" hasCustomPrompt="1"/>
          </p:nvPr>
        </p:nvSpPr>
        <p:spPr>
          <a:xfrm>
            <a:off x="22957297" y="6095225"/>
            <a:ext cx="7005440"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7" name="Text Placeholder 5"/>
          <p:cNvSpPr>
            <a:spLocks noGrp="1"/>
          </p:cNvSpPr>
          <p:nvPr>
            <p:ph type="body" sz="quarter" idx="27" hasCustomPrompt="1"/>
          </p:nvPr>
        </p:nvSpPr>
        <p:spPr>
          <a:xfrm>
            <a:off x="22953328" y="15079358"/>
            <a:ext cx="7005440" cy="656336"/>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add) REFERENCES</a:t>
            </a:r>
          </a:p>
        </p:txBody>
      </p:sp>
      <p:sp>
        <p:nvSpPr>
          <p:cNvPr id="28" name="Text Placeholder 3"/>
          <p:cNvSpPr>
            <a:spLocks noGrp="1"/>
          </p:cNvSpPr>
          <p:nvPr>
            <p:ph type="body" sz="quarter" idx="28" hasCustomPrompt="1"/>
          </p:nvPr>
        </p:nvSpPr>
        <p:spPr>
          <a:xfrm>
            <a:off x="22998253" y="15746540"/>
            <a:ext cx="6954596"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29" name="Text Placeholder 5"/>
          <p:cNvSpPr>
            <a:spLocks noGrp="1"/>
          </p:cNvSpPr>
          <p:nvPr>
            <p:ph type="body" sz="quarter" idx="29" hasCustomPrompt="1"/>
          </p:nvPr>
        </p:nvSpPr>
        <p:spPr>
          <a:xfrm>
            <a:off x="22957297" y="27543329"/>
            <a:ext cx="7005440" cy="1161215"/>
          </a:xfrm>
          <a:prstGeom prst="rect">
            <a:avLst/>
          </a:prstGeom>
          <a:noFill/>
        </p:spPr>
        <p:txBody>
          <a:bodyPr wrap="square" lIns="74996" tIns="74996" rIns="74996" bIns="74996" anchor="ctr" anchorCtr="0">
            <a:spAutoFit/>
          </a:bodyPr>
          <a:lstStyle>
            <a:lvl1pPr marL="0" indent="0" algn="ctr">
              <a:buNone/>
              <a:defRPr sz="3300" b="1" u="sng" baseline="0">
                <a:solidFill>
                  <a:schemeClr val="tx1"/>
                </a:solidFill>
              </a:defRPr>
            </a:lvl1pPr>
          </a:lstStyle>
          <a:p>
            <a:pPr lvl="0"/>
            <a:r>
              <a:rPr lang="en-US" dirty="0"/>
              <a:t>(click to add)  ACKNOWLEDGEMENTS or CONTACT</a:t>
            </a:r>
          </a:p>
        </p:txBody>
      </p:sp>
      <p:sp>
        <p:nvSpPr>
          <p:cNvPr id="30" name="Text Placeholder 3"/>
          <p:cNvSpPr>
            <a:spLocks noGrp="1"/>
          </p:cNvSpPr>
          <p:nvPr>
            <p:ph type="body" sz="quarter" idx="30" hasCustomPrompt="1"/>
          </p:nvPr>
        </p:nvSpPr>
        <p:spPr>
          <a:xfrm>
            <a:off x="22943899" y="28710134"/>
            <a:ext cx="7008949" cy="747972"/>
          </a:xfrm>
          <a:prstGeom prst="rect">
            <a:avLst/>
          </a:prstGeom>
        </p:spPr>
        <p:txBody>
          <a:bodyPr wrap="square" lIns="187489" tIns="187489" rIns="187489" bIns="187489">
            <a:spAutoFit/>
          </a:bodyPr>
          <a:lstStyle>
            <a:lvl1pPr marL="0" indent="0">
              <a:buNone/>
              <a:defRPr sz="2400">
                <a:solidFill>
                  <a:schemeClr val="tx1"/>
                </a:solidFill>
                <a:latin typeface="Times New Roman" panose="02020603050405020304" pitchFamily="18" charset="0"/>
                <a:cs typeface="Times New Roman" panose="02020603050405020304" pitchFamily="18" charset="0"/>
              </a:defRPr>
            </a:lvl1pPr>
            <a:lvl2pPr marL="1218674" indent="-468721">
              <a:defRPr sz="2100">
                <a:latin typeface="Trebuchet MS" pitchFamily="34" charset="0"/>
              </a:defRPr>
            </a:lvl2pPr>
            <a:lvl3pPr marL="1687395" indent="-468721">
              <a:defRPr sz="2100">
                <a:latin typeface="Trebuchet MS" pitchFamily="34" charset="0"/>
              </a:defRPr>
            </a:lvl3pPr>
            <a:lvl4pPr marL="2202988" indent="-515593">
              <a:defRPr sz="2100">
                <a:latin typeface="Trebuchet MS" pitchFamily="34" charset="0"/>
              </a:defRPr>
            </a:lvl4pPr>
            <a:lvl5pPr marL="2577965" indent="-374977">
              <a:defRPr sz="2100">
                <a:latin typeface="Trebuchet MS" pitchFamily="34" charset="0"/>
              </a:defRPr>
            </a:lvl5pPr>
          </a:lstStyle>
          <a:p>
            <a:pPr lvl="0"/>
            <a:r>
              <a:rPr lang="en-US" dirty="0"/>
              <a:t>Enter your text here</a:t>
            </a:r>
          </a:p>
        </p:txBody>
      </p:sp>
      <p:sp>
        <p:nvSpPr>
          <p:cNvPr id="31" name="Text Placeholder 76">
            <a:extLst>
              <a:ext uri="{FF2B5EF4-FFF2-40B4-BE49-F238E27FC236}">
                <a16:creationId xmlns:a16="http://schemas.microsoft.com/office/drawing/2014/main" id="{1DE4DFF1-3415-1E4A-B9C3-77A12F87638E}"/>
              </a:ext>
            </a:extLst>
          </p:cNvPr>
          <p:cNvSpPr>
            <a:spLocks noGrp="1"/>
          </p:cNvSpPr>
          <p:nvPr>
            <p:ph type="body" sz="quarter" idx="150" hasCustomPrompt="1"/>
          </p:nvPr>
        </p:nvSpPr>
        <p:spPr>
          <a:xfrm>
            <a:off x="4135302" y="3366192"/>
            <a:ext cx="22333221" cy="1280160"/>
          </a:xfrm>
          <a:prstGeom prst="rect">
            <a:avLst/>
          </a:prstGeom>
        </p:spPr>
        <p:txBody>
          <a:bodyPr>
            <a:normAutofit/>
          </a:bodyPr>
          <a:lstStyle>
            <a:lvl1pPr marL="0" indent="0" algn="ctr">
              <a:buFontTx/>
              <a:buNone/>
              <a:defRPr sz="5400">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32" name="Text Placeholder 76">
            <a:extLst>
              <a:ext uri="{FF2B5EF4-FFF2-40B4-BE49-F238E27FC236}">
                <a16:creationId xmlns:a16="http://schemas.microsoft.com/office/drawing/2014/main" id="{8AC8E3BE-5E3E-A248-A281-D11811BDE448}"/>
              </a:ext>
            </a:extLst>
          </p:cNvPr>
          <p:cNvSpPr>
            <a:spLocks noGrp="1"/>
          </p:cNvSpPr>
          <p:nvPr>
            <p:ph type="body" sz="quarter" idx="151" hasCustomPrompt="1"/>
          </p:nvPr>
        </p:nvSpPr>
        <p:spPr>
          <a:xfrm>
            <a:off x="4135302" y="2000237"/>
            <a:ext cx="22333221" cy="1280160"/>
          </a:xfrm>
          <a:prstGeom prst="rect">
            <a:avLst/>
          </a:prstGeom>
        </p:spPr>
        <p:txBody>
          <a:bodyPr anchor="t" anchorCtr="1">
            <a:noAutofit/>
          </a:bodyPr>
          <a:lstStyle>
            <a:lvl1pPr marL="0" indent="0" algn="ctr">
              <a:buFontTx/>
              <a:buNone/>
              <a:defRPr sz="72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33" name="Text Placeholder 76">
            <a:extLst>
              <a:ext uri="{FF2B5EF4-FFF2-40B4-BE49-F238E27FC236}">
                <a16:creationId xmlns:a16="http://schemas.microsoft.com/office/drawing/2014/main" id="{95DB4430-D9C4-9345-B61B-BA6E4F4AE84F}"/>
              </a:ext>
            </a:extLst>
          </p:cNvPr>
          <p:cNvSpPr>
            <a:spLocks noGrp="1"/>
          </p:cNvSpPr>
          <p:nvPr>
            <p:ph type="body" sz="quarter" idx="153" hasCustomPrompt="1"/>
          </p:nvPr>
        </p:nvSpPr>
        <p:spPr>
          <a:xfrm>
            <a:off x="4135302" y="421210"/>
            <a:ext cx="22333221" cy="1637973"/>
          </a:xfrm>
          <a:prstGeom prst="rect">
            <a:avLst/>
          </a:prstGeom>
        </p:spPr>
        <p:txBody>
          <a:bodyPr anchor="t" anchorCtr="1">
            <a:normAutofit/>
          </a:bodyPr>
          <a:lstStyle>
            <a:lvl1pPr marL="0" indent="0" algn="ctr">
              <a:buFontTx/>
              <a:buNone/>
              <a:defRPr sz="9600" b="1">
                <a:solidFill>
                  <a:schemeClr val="bg1"/>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ounded Rectangle 39"/>
          <p:cNvSpPr/>
          <p:nvPr userDrawn="1"/>
        </p:nvSpPr>
        <p:spPr>
          <a:xfrm>
            <a:off x="625032" y="5164045"/>
            <a:ext cx="14464354" cy="28788801"/>
          </a:xfrm>
          <a:prstGeom prst="roundRect">
            <a:avLst>
              <a:gd name="adj" fmla="val 255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498571" y="5164045"/>
            <a:ext cx="14464354" cy="28788801"/>
          </a:xfrm>
          <a:prstGeom prst="roundRect">
            <a:avLst>
              <a:gd name="adj" fmla="val 2841"/>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userDrawn="1"/>
        </p:nvGrpSpPr>
        <p:grpSpPr>
          <a:xfrm rot="10800000">
            <a:off x="-20556" y="34498494"/>
            <a:ext cx="30654484"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8" name="Text Box 14"/>
          <p:cNvSpPr txBox="1">
            <a:spLocks noChangeArrowheads="1"/>
          </p:cNvSpPr>
          <p:nvPr userDrawn="1"/>
        </p:nvSpPr>
        <p:spPr bwMode="auto">
          <a:xfrm>
            <a:off x="913226" y="35264137"/>
            <a:ext cx="2554131" cy="369585"/>
          </a:xfrm>
          <a:prstGeom prst="rect">
            <a:avLst/>
          </a:prstGeom>
          <a:noFill/>
          <a:ln w="9525">
            <a:noFill/>
            <a:miter lim="800000"/>
            <a:headEnd/>
            <a:tailEnd/>
          </a:ln>
          <a:effectLst/>
        </p:spPr>
        <p:txBody>
          <a:bodyPr wrap="square" lIns="91263" tIns="45623" rIns="91263" bIns="45623">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43" name="Table 42">
            <a:extLst>
              <a:ext uri="{FF2B5EF4-FFF2-40B4-BE49-F238E27FC236}">
                <a16:creationId xmlns:a16="http://schemas.microsoft.com/office/drawing/2014/main" id="{1F369BA7-A81F-E346-AEB6-87A212A85463}"/>
              </a:ext>
            </a:extLst>
          </p:cNvPr>
          <p:cNvGraphicFramePr>
            <a:graphicFrameLocks noGrp="1"/>
          </p:cNvGraphicFramePr>
          <p:nvPr userDrawn="1">
            <p:extLst>
              <p:ext uri="{D42A27DB-BD31-4B8C-83A1-F6EECF244321}">
                <p14:modId xmlns:p14="http://schemas.microsoft.com/office/powerpoint/2010/main" val="1800076842"/>
              </p:ext>
            </p:extLst>
          </p:nvPr>
        </p:nvGraphicFramePr>
        <p:xfrm>
          <a:off x="-9192924" y="23443"/>
          <a:ext cx="8555345" cy="39656043"/>
        </p:xfrm>
        <a:graphic>
          <a:graphicData uri="http://schemas.openxmlformats.org/drawingml/2006/table">
            <a:tbl>
              <a:tblPr firstRow="1" bandRow="1">
                <a:tableStyleId>{5C22544A-7EE6-4342-B048-85BDC9FD1C3A}</a:tableStyleId>
              </a:tblPr>
              <a:tblGrid>
                <a:gridCol w="3668463">
                  <a:extLst>
                    <a:ext uri="{9D8B030D-6E8A-4147-A177-3AD203B41FA5}">
                      <a16:colId xmlns:a16="http://schemas.microsoft.com/office/drawing/2014/main" val="20000"/>
                    </a:ext>
                  </a:extLst>
                </a:gridCol>
                <a:gridCol w="4886882">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55469" marR="77734"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100x100cm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55469" marR="77734"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presentation poster </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100x100cm</a:t>
                      </a:r>
                      <a:br>
                        <a:rPr lang="en-US" sz="4000" b="1" dirty="0">
                          <a:solidFill>
                            <a:srgbClr val="FFC000"/>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marL="77734" marR="77734">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r>
                        <a:rPr lang="en-US" sz="2400" b="0" baseline="0" dirty="0">
                          <a:solidFill>
                            <a:srgbClr val="FFC000"/>
                          </a:solidFill>
                          <a:latin typeface="Arial" panose="020B0604020202020204" pitchFamily="34" charset="0"/>
                          <a:cs typeface="Arial" panose="020B0604020202020204" pitchFamily="34" charset="0"/>
                        </a:rPr>
                        <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endParaRPr lang="en-US" sz="2400" b="0" baseline="0" dirty="0">
                        <a:solidFill>
                          <a:schemeClr val="bg1"/>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400" b="0" dirty="0">
                          <a:solidFill>
                            <a:srgbClr val="FFC000"/>
                          </a:solidFill>
                          <a:latin typeface="Arial" panose="020B0604020202020204" pitchFamily="34" charset="0"/>
                          <a:cs typeface="Arial" panose="020B0604020202020204" pitchFamily="34" charset="0"/>
                        </a:rPr>
                        <a:t>39x39 </a:t>
                      </a:r>
                      <a:r>
                        <a:rPr lang="en-US" sz="2400" b="0" dirty="0">
                          <a:solidFill>
                            <a:schemeClr val="bg1"/>
                          </a:solidFill>
                          <a:latin typeface="Arial" panose="020B0604020202020204" pitchFamily="34" charset="0"/>
                          <a:cs typeface="Arial" panose="020B0604020202020204" pitchFamily="34" charset="0"/>
                        </a:rPr>
                        <a:t>inches or any other proportional size up to </a:t>
                      </a:r>
                      <a:r>
                        <a:rPr lang="en-US" sz="2400" b="0" dirty="0">
                          <a:solidFill>
                            <a:srgbClr val="FFC000"/>
                          </a:solidFill>
                          <a:latin typeface="Arial" panose="020B0604020202020204" pitchFamily="34" charset="0"/>
                          <a:cs typeface="Arial" panose="020B0604020202020204" pitchFamily="34" charset="0"/>
                        </a:rPr>
                        <a:t>121x212cm </a:t>
                      </a:r>
                      <a:r>
                        <a:rPr lang="en-US" sz="2400" b="0" dirty="0">
                          <a:solidFill>
                            <a:schemeClr val="bg1"/>
                          </a:solidFill>
                          <a:latin typeface="Arial" panose="020B0604020202020204" pitchFamily="34" charset="0"/>
                          <a:cs typeface="Arial" panose="020B0604020202020204" pitchFamily="34" charset="0"/>
                        </a:rPr>
                        <a:t>or</a:t>
                      </a:r>
                      <a:r>
                        <a:rPr lang="en-US" sz="2400" b="0" dirty="0">
                          <a:solidFill>
                            <a:srgbClr val="FFC000"/>
                          </a:solidFill>
                          <a:latin typeface="Arial" panose="020B0604020202020204" pitchFamily="34" charset="0"/>
                          <a:cs typeface="Arial" panose="020B0604020202020204" pitchFamily="34" charset="0"/>
                        </a:rPr>
                        <a:t> 48x48 </a:t>
                      </a:r>
                      <a:r>
                        <a:rPr lang="en-US" sz="2400" b="0" dirty="0">
                          <a:solidFill>
                            <a:schemeClr val="bg1"/>
                          </a:solidFill>
                          <a:latin typeface="Arial" panose="020B0604020202020204" pitchFamily="34" charset="0"/>
                          <a:cs typeface="Arial" panose="020B0604020202020204" pitchFamily="34" charset="0"/>
                        </a:rPr>
                        <a:t>inches</a:t>
                      </a:r>
                      <a:endParaRPr lang="en-US" sz="2400" b="0" baseline="0" dirty="0">
                        <a:solidFill>
                          <a:schemeClr val="bg1"/>
                        </a:solidFill>
                        <a:latin typeface="Arial" panose="020B0604020202020204" pitchFamily="34" charset="0"/>
                        <a:cs typeface="Arial" panose="020B0604020202020204" pitchFamily="34" charset="0"/>
                      </a:endParaRPr>
                    </a:p>
                  </a:txBody>
                  <a:tcPr marL="155469" marR="77734"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marL="77734" marR="77734">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55469" marR="77734"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r>
                        <a:rPr lang="en-US" sz="2400" b="0" baseline="0" dirty="0">
                          <a:solidFill>
                            <a:srgbClr val="FFC000"/>
                          </a:solidFill>
                          <a:latin typeface="Arial" panose="020B0604020202020204" pitchFamily="34" charset="0"/>
                          <a:cs typeface="Arial" panose="020B0604020202020204" pitchFamily="34" charset="0"/>
                        </a:rPr>
                        <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77734" marR="77734">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marL="77734" marR="77734">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r>
                        <a:rPr lang="en-US" sz="2400" b="0" baseline="0" dirty="0">
                          <a:solidFill>
                            <a:schemeClr val="bg1"/>
                          </a:solidFill>
                          <a:latin typeface="Arial" panose="020B0604020202020204" pitchFamily="34" charset="0"/>
                          <a:cs typeface="Arial" panose="020B0604020202020204" pitchFamily="34" charset="0"/>
                        </a:rPr>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400" b="0" baseline="0" dirty="0">
                          <a:solidFill>
                            <a:schemeClr val="bg1"/>
                          </a:solidFill>
                          <a:latin typeface="Arial" panose="020B0604020202020204" pitchFamily="34" charset="0"/>
                          <a:cs typeface="Arial" panose="020B0604020202020204" pitchFamily="34" charset="0"/>
                        </a:rPr>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400" b="0" baseline="0" dirty="0">
                          <a:solidFill>
                            <a:schemeClr val="bg1"/>
                          </a:solidFill>
                          <a:latin typeface="Arial" panose="020B0604020202020204" pitchFamily="34" charset="0"/>
                          <a:cs typeface="Arial" panose="020B0604020202020204" pitchFamily="34" charset="0"/>
                        </a:rPr>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400" b="0" baseline="0" dirty="0">
                          <a:solidFill>
                            <a:schemeClr val="bg1"/>
                          </a:solidFill>
                          <a:latin typeface="Arial" panose="020B0604020202020204" pitchFamily="34" charset="0"/>
                          <a:cs typeface="Arial" panose="020B0604020202020204" pitchFamily="34" charset="0"/>
                        </a:rPr>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55469" marR="77734"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marL="77734" marR="77734">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24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0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55469" marR="77734"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55469" marR="77734"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55469" marR="77734"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55469" marR="77734"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5" name="Table 14">
            <a:extLst>
              <a:ext uri="{FF2B5EF4-FFF2-40B4-BE49-F238E27FC236}">
                <a16:creationId xmlns:a16="http://schemas.microsoft.com/office/drawing/2014/main" id="{976638DB-47CD-4539-B2EC-4A275B7EADD9}"/>
              </a:ext>
            </a:extLst>
          </p:cNvPr>
          <p:cNvGraphicFramePr>
            <a:graphicFrameLocks noGrp="1"/>
          </p:cNvGraphicFramePr>
          <p:nvPr userDrawn="1">
            <p:extLst>
              <p:ext uri="{D42A27DB-BD31-4B8C-83A1-F6EECF244321}">
                <p14:modId xmlns:p14="http://schemas.microsoft.com/office/powerpoint/2010/main" val="2635010474"/>
              </p:ext>
            </p:extLst>
          </p:nvPr>
        </p:nvGraphicFramePr>
        <p:xfrm>
          <a:off x="31206246" y="1"/>
          <a:ext cx="8555344" cy="35999739"/>
        </p:xfrm>
        <a:graphic>
          <a:graphicData uri="http://schemas.openxmlformats.org/drawingml/2006/table">
            <a:tbl>
              <a:tblPr firstRow="1" bandRow="1">
                <a:tableStyleId>{5C22544A-7EE6-4342-B048-85BDC9FD1C3A}</a:tableStyleId>
              </a:tblPr>
              <a:tblGrid>
                <a:gridCol w="3357094">
                  <a:extLst>
                    <a:ext uri="{9D8B030D-6E8A-4147-A177-3AD203B41FA5}">
                      <a16:colId xmlns:a16="http://schemas.microsoft.com/office/drawing/2014/main" val="20000"/>
                    </a:ext>
                  </a:extLst>
                </a:gridCol>
                <a:gridCol w="1008552">
                  <a:extLst>
                    <a:ext uri="{9D8B030D-6E8A-4147-A177-3AD203B41FA5}">
                      <a16:colId xmlns:a16="http://schemas.microsoft.com/office/drawing/2014/main" val="764104496"/>
                    </a:ext>
                  </a:extLst>
                </a:gridCol>
                <a:gridCol w="4189698">
                  <a:extLst>
                    <a:ext uri="{9D8B030D-6E8A-4147-A177-3AD203B41FA5}">
                      <a16:colId xmlns:a16="http://schemas.microsoft.com/office/drawing/2014/main" val="4164475170"/>
                    </a:ext>
                  </a:extLst>
                </a:gridCol>
              </a:tblGrid>
              <a:tr h="128126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55469" marR="77734"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995">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55469" marR="77734"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83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55469" marR="77734"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2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55469" marR="77734"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55469" marR="77734"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92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55469" marR="77734"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724">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55469" marR="77734"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55469" marR="77734"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404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
                      </a: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55469" marR="77734"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97">
                <a:tc gridSpan="3">
                  <a:txBody>
                    <a:bodyPr/>
                    <a:lstStyle/>
                    <a:p>
                      <a:endParaRPr lang="en-US" sz="2400" dirty="0">
                        <a:solidFill>
                          <a:srgbClr val="1F3A4E"/>
                        </a:solidFill>
                      </a:endParaRPr>
                    </a:p>
                  </a:txBody>
                  <a:tcPr marL="155469" marR="77734"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114">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r>
                        <a:rPr lang="en-US" sz="2000" dirty="0">
                          <a:solidFill>
                            <a:schemeClr val="bg1">
                              <a:lumMod val="85000"/>
                            </a:schemeClr>
                          </a:solidFill>
                          <a:latin typeface="Arial"/>
                          <a:cs typeface="Arial"/>
                        </a:rPr>
                        <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55469" marR="77734"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55469" marR="77734" marT="137160">
                    <a:solidFill>
                      <a:srgbClr val="010101"/>
                    </a:solidFill>
                  </a:tcPr>
                </a:tc>
                <a:extLst>
                  <a:ext uri="{0D108BD9-81ED-4DB2-BD59-A6C34878D82A}">
                    <a16:rowId xmlns:a16="http://schemas.microsoft.com/office/drawing/2014/main" val="10009"/>
                  </a:ext>
                </a:extLst>
              </a:tr>
            </a:tbl>
          </a:graphicData>
        </a:graphic>
      </p:graphicFrame>
      <p:grpSp>
        <p:nvGrpSpPr>
          <p:cNvPr id="22" name="Group 21">
            <a:extLst>
              <a:ext uri="{FF2B5EF4-FFF2-40B4-BE49-F238E27FC236}">
                <a16:creationId xmlns:a16="http://schemas.microsoft.com/office/drawing/2014/main" id="{25FB03B5-22A0-E948-839C-A6FAE3C44C13}"/>
              </a:ext>
            </a:extLst>
          </p:cNvPr>
          <p:cNvGrpSpPr/>
          <p:nvPr userDrawn="1"/>
        </p:nvGrpSpPr>
        <p:grpSpPr>
          <a:xfrm>
            <a:off x="-36813" y="-16314"/>
            <a:ext cx="30670741" cy="4607112"/>
            <a:chOff x="-43304" y="11286"/>
            <a:chExt cx="43905392" cy="4120075"/>
          </a:xfrm>
        </p:grpSpPr>
        <p:sp>
          <p:nvSpPr>
            <p:cNvPr id="23" name="Rectangle 22">
              <a:extLst>
                <a:ext uri="{FF2B5EF4-FFF2-40B4-BE49-F238E27FC236}">
                  <a16:creationId xmlns:a16="http://schemas.microsoft.com/office/drawing/2014/main" id="{B99B5D53-F630-994C-8712-4278759D3093}"/>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B38A4EAB-6216-F146-B5F0-261B92E66C82}"/>
                </a:ext>
              </a:extLst>
            </p:cNvPr>
            <p:cNvGrpSpPr/>
            <p:nvPr userDrawn="1"/>
          </p:nvGrpSpPr>
          <p:grpSpPr>
            <a:xfrm>
              <a:off x="-43304" y="11286"/>
              <a:ext cx="43905392" cy="4036528"/>
              <a:chOff x="-14192" y="1382"/>
              <a:chExt cx="27451941" cy="4572641"/>
            </a:xfrm>
          </p:grpSpPr>
          <p:sp>
            <p:nvSpPr>
              <p:cNvPr id="25" name="Rectangle 16">
                <a:extLst>
                  <a:ext uri="{FF2B5EF4-FFF2-40B4-BE49-F238E27FC236}">
                    <a16:creationId xmlns:a16="http://schemas.microsoft.com/office/drawing/2014/main" id="{0345299A-6B7B-6643-A8EB-C06EA857CBAA}"/>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16">
                <a:extLst>
                  <a:ext uri="{FF2B5EF4-FFF2-40B4-BE49-F238E27FC236}">
                    <a16:creationId xmlns:a16="http://schemas.microsoft.com/office/drawing/2014/main" id="{8BF271C8-CD08-AE47-A26C-F6C7476FF84D}"/>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15">
                <a:extLst>
                  <a:ext uri="{FF2B5EF4-FFF2-40B4-BE49-F238E27FC236}">
                    <a16:creationId xmlns:a16="http://schemas.microsoft.com/office/drawing/2014/main" id="{15DF8EC5-7331-6840-A492-5018487FD15E}"/>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 name="Rounded Rectangle 39"/>
          <p:cNvSpPr/>
          <p:nvPr userDrawn="1"/>
        </p:nvSpPr>
        <p:spPr>
          <a:xfrm>
            <a:off x="625032" y="5164045"/>
            <a:ext cx="14464354" cy="28788801"/>
          </a:xfrm>
          <a:prstGeom prst="roundRect">
            <a:avLst>
              <a:gd name="adj" fmla="val 255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userDrawn="1"/>
        </p:nvSpPr>
        <p:spPr>
          <a:xfrm>
            <a:off x="15498571" y="5164045"/>
            <a:ext cx="14464354" cy="28788801"/>
          </a:xfrm>
          <a:prstGeom prst="roundRect">
            <a:avLst>
              <a:gd name="adj" fmla="val 2841"/>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userDrawn="1"/>
        </p:nvGrpSpPr>
        <p:grpSpPr>
          <a:xfrm rot="10800000">
            <a:off x="-20556" y="34498494"/>
            <a:ext cx="30654484" cy="1502229"/>
            <a:chOff x="-14192" y="1382"/>
            <a:chExt cx="27451941" cy="4572641"/>
          </a:xfrm>
        </p:grpSpPr>
        <p:sp>
          <p:nvSpPr>
            <p:cNvPr id="75"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8" name="Text Box 14"/>
          <p:cNvSpPr txBox="1">
            <a:spLocks noChangeArrowheads="1"/>
          </p:cNvSpPr>
          <p:nvPr userDrawn="1"/>
        </p:nvSpPr>
        <p:spPr bwMode="auto">
          <a:xfrm>
            <a:off x="913226" y="35264137"/>
            <a:ext cx="2554131" cy="369585"/>
          </a:xfrm>
          <a:prstGeom prst="rect">
            <a:avLst/>
          </a:prstGeom>
          <a:noFill/>
          <a:ln w="9525">
            <a:noFill/>
            <a:miter lim="800000"/>
            <a:headEnd/>
            <a:tailEnd/>
          </a:ln>
          <a:effectLst/>
        </p:spPr>
        <p:txBody>
          <a:bodyPr wrap="square" lIns="91263" tIns="45623" rIns="91263" bIns="45623">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pSp>
        <p:nvGrpSpPr>
          <p:cNvPr id="13" name="Group 12">
            <a:extLst>
              <a:ext uri="{FF2B5EF4-FFF2-40B4-BE49-F238E27FC236}">
                <a16:creationId xmlns:a16="http://schemas.microsoft.com/office/drawing/2014/main" id="{0FEC0BD0-168D-B740-80A5-68C1D36BF5E2}"/>
              </a:ext>
            </a:extLst>
          </p:cNvPr>
          <p:cNvGrpSpPr/>
          <p:nvPr userDrawn="1"/>
        </p:nvGrpSpPr>
        <p:grpSpPr>
          <a:xfrm>
            <a:off x="-36813" y="-16314"/>
            <a:ext cx="30670741" cy="4607112"/>
            <a:chOff x="-43304" y="11286"/>
            <a:chExt cx="43905392" cy="4120075"/>
          </a:xfrm>
        </p:grpSpPr>
        <p:sp>
          <p:nvSpPr>
            <p:cNvPr id="14" name="Rectangle 13">
              <a:extLst>
                <a:ext uri="{FF2B5EF4-FFF2-40B4-BE49-F238E27FC236}">
                  <a16:creationId xmlns:a16="http://schemas.microsoft.com/office/drawing/2014/main" id="{10D6570B-4298-3A47-BFAE-4C7B7AB094E3}"/>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8A868C7-9E9C-544E-B522-8A7BCAEFF708}"/>
                </a:ext>
              </a:extLst>
            </p:cNvPr>
            <p:cNvGrpSpPr/>
            <p:nvPr userDrawn="1"/>
          </p:nvGrpSpPr>
          <p:grpSpPr>
            <a:xfrm>
              <a:off x="-43304" y="11286"/>
              <a:ext cx="43905392" cy="4036528"/>
              <a:chOff x="-14192" y="1382"/>
              <a:chExt cx="27451941" cy="4572641"/>
            </a:xfrm>
          </p:grpSpPr>
          <p:sp>
            <p:nvSpPr>
              <p:cNvPr id="16" name="Rectangle 16">
                <a:extLst>
                  <a:ext uri="{FF2B5EF4-FFF2-40B4-BE49-F238E27FC236}">
                    <a16:creationId xmlns:a16="http://schemas.microsoft.com/office/drawing/2014/main" id="{571FAA4E-13E2-2B44-8895-2E649CB00196}"/>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0BF4B8-1AAB-D447-8162-23C8551DDB6B}"/>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5">
                <a:extLst>
                  <a:ext uri="{FF2B5EF4-FFF2-40B4-BE49-F238E27FC236}">
                    <a16:creationId xmlns:a16="http://schemas.microsoft.com/office/drawing/2014/main" id="{F391FB4F-FE74-544F-AC8E-91794398A0A9}"/>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extLst>
      <p:ext uri="{BB962C8B-B14F-4D97-AF65-F5344CB8AC3E}">
        <p14:creationId xmlns:p14="http://schemas.microsoft.com/office/powerpoint/2010/main" val="1070714915"/>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 name="Rounded Rectangle 50"/>
          <p:cNvSpPr/>
          <p:nvPr userDrawn="1"/>
        </p:nvSpPr>
        <p:spPr>
          <a:xfrm>
            <a:off x="625033" y="5461202"/>
            <a:ext cx="9498965" cy="28202888"/>
          </a:xfrm>
          <a:prstGeom prst="roundRect">
            <a:avLst>
              <a:gd name="adj" fmla="val 538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userDrawn="1"/>
        </p:nvSpPr>
        <p:spPr>
          <a:xfrm>
            <a:off x="10559632" y="5461202"/>
            <a:ext cx="9498965" cy="28202888"/>
          </a:xfrm>
          <a:prstGeom prst="roundRect">
            <a:avLst>
              <a:gd name="adj" fmla="val 538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userDrawn="1"/>
        </p:nvSpPr>
        <p:spPr>
          <a:xfrm>
            <a:off x="20494231" y="5461202"/>
            <a:ext cx="9498965" cy="28202888"/>
          </a:xfrm>
          <a:prstGeom prst="roundRect">
            <a:avLst>
              <a:gd name="adj" fmla="val 5387"/>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userDrawn="1"/>
        </p:nvGrpSpPr>
        <p:grpSpPr>
          <a:xfrm rot="10800000">
            <a:off x="-20556" y="34498494"/>
            <a:ext cx="30654484" cy="1502229"/>
            <a:chOff x="-14192" y="1382"/>
            <a:chExt cx="27451941" cy="4572641"/>
          </a:xfrm>
        </p:grpSpPr>
        <p:sp>
          <p:nvSpPr>
            <p:cNvPr id="72"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75" name="Text Box 14"/>
          <p:cNvSpPr txBox="1">
            <a:spLocks noChangeArrowheads="1"/>
          </p:cNvSpPr>
          <p:nvPr userDrawn="1"/>
        </p:nvSpPr>
        <p:spPr bwMode="auto">
          <a:xfrm>
            <a:off x="913226" y="35264137"/>
            <a:ext cx="2554131" cy="369585"/>
          </a:xfrm>
          <a:prstGeom prst="rect">
            <a:avLst/>
          </a:prstGeom>
          <a:noFill/>
          <a:ln w="9525">
            <a:noFill/>
            <a:miter lim="800000"/>
            <a:headEnd/>
            <a:tailEnd/>
          </a:ln>
          <a:effectLst/>
        </p:spPr>
        <p:txBody>
          <a:bodyPr wrap="square" lIns="91263" tIns="45623" rIns="91263" bIns="45623">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59" name="Table 58">
            <a:extLst>
              <a:ext uri="{FF2B5EF4-FFF2-40B4-BE49-F238E27FC236}">
                <a16:creationId xmlns:a16="http://schemas.microsoft.com/office/drawing/2014/main" id="{8EEEFB7C-AABE-0141-8FCC-C276A916BE5A}"/>
              </a:ext>
            </a:extLst>
          </p:cNvPr>
          <p:cNvGraphicFramePr>
            <a:graphicFrameLocks noGrp="1"/>
          </p:cNvGraphicFramePr>
          <p:nvPr userDrawn="1">
            <p:extLst>
              <p:ext uri="{D42A27DB-BD31-4B8C-83A1-F6EECF244321}">
                <p14:modId xmlns:p14="http://schemas.microsoft.com/office/powerpoint/2010/main" val="1800076842"/>
              </p:ext>
            </p:extLst>
          </p:nvPr>
        </p:nvGraphicFramePr>
        <p:xfrm>
          <a:off x="-9192924" y="23443"/>
          <a:ext cx="8555345" cy="39656043"/>
        </p:xfrm>
        <a:graphic>
          <a:graphicData uri="http://schemas.openxmlformats.org/drawingml/2006/table">
            <a:tbl>
              <a:tblPr firstRow="1" bandRow="1">
                <a:tableStyleId>{5C22544A-7EE6-4342-B048-85BDC9FD1C3A}</a:tableStyleId>
              </a:tblPr>
              <a:tblGrid>
                <a:gridCol w="3668463">
                  <a:extLst>
                    <a:ext uri="{9D8B030D-6E8A-4147-A177-3AD203B41FA5}">
                      <a16:colId xmlns:a16="http://schemas.microsoft.com/office/drawing/2014/main" val="20000"/>
                    </a:ext>
                  </a:extLst>
                </a:gridCol>
                <a:gridCol w="4886882">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55469" marR="77734"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100x100cm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55469" marR="77734"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presentation poster </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100x100cm</a:t>
                      </a:r>
                      <a:br>
                        <a:rPr lang="en-US" sz="4000" b="1" dirty="0">
                          <a:solidFill>
                            <a:srgbClr val="FFC000"/>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marL="77734" marR="77734">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r>
                        <a:rPr lang="en-US" sz="2400" b="0" baseline="0" dirty="0">
                          <a:solidFill>
                            <a:srgbClr val="FFC000"/>
                          </a:solidFill>
                          <a:latin typeface="Arial" panose="020B0604020202020204" pitchFamily="34" charset="0"/>
                          <a:cs typeface="Arial" panose="020B0604020202020204" pitchFamily="34" charset="0"/>
                        </a:rPr>
                        <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endParaRPr lang="en-US" sz="2400" b="0" baseline="0" dirty="0">
                        <a:solidFill>
                          <a:schemeClr val="bg1"/>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400" b="0" dirty="0">
                          <a:solidFill>
                            <a:srgbClr val="FFC000"/>
                          </a:solidFill>
                          <a:latin typeface="Arial" panose="020B0604020202020204" pitchFamily="34" charset="0"/>
                          <a:cs typeface="Arial" panose="020B0604020202020204" pitchFamily="34" charset="0"/>
                        </a:rPr>
                        <a:t>39x39 </a:t>
                      </a:r>
                      <a:r>
                        <a:rPr lang="en-US" sz="2400" b="0" dirty="0">
                          <a:solidFill>
                            <a:schemeClr val="bg1"/>
                          </a:solidFill>
                          <a:latin typeface="Arial" panose="020B0604020202020204" pitchFamily="34" charset="0"/>
                          <a:cs typeface="Arial" panose="020B0604020202020204" pitchFamily="34" charset="0"/>
                        </a:rPr>
                        <a:t>inches or any other proportional size up to </a:t>
                      </a:r>
                      <a:r>
                        <a:rPr lang="en-US" sz="2400" b="0" dirty="0">
                          <a:solidFill>
                            <a:srgbClr val="FFC000"/>
                          </a:solidFill>
                          <a:latin typeface="Arial" panose="020B0604020202020204" pitchFamily="34" charset="0"/>
                          <a:cs typeface="Arial" panose="020B0604020202020204" pitchFamily="34" charset="0"/>
                        </a:rPr>
                        <a:t>121x212cm </a:t>
                      </a:r>
                      <a:r>
                        <a:rPr lang="en-US" sz="2400" b="0" dirty="0">
                          <a:solidFill>
                            <a:schemeClr val="bg1"/>
                          </a:solidFill>
                          <a:latin typeface="Arial" panose="020B0604020202020204" pitchFamily="34" charset="0"/>
                          <a:cs typeface="Arial" panose="020B0604020202020204" pitchFamily="34" charset="0"/>
                        </a:rPr>
                        <a:t>or</a:t>
                      </a:r>
                      <a:r>
                        <a:rPr lang="en-US" sz="2400" b="0" dirty="0">
                          <a:solidFill>
                            <a:srgbClr val="FFC000"/>
                          </a:solidFill>
                          <a:latin typeface="Arial" panose="020B0604020202020204" pitchFamily="34" charset="0"/>
                          <a:cs typeface="Arial" panose="020B0604020202020204" pitchFamily="34" charset="0"/>
                        </a:rPr>
                        <a:t> 48x48 </a:t>
                      </a:r>
                      <a:r>
                        <a:rPr lang="en-US" sz="2400" b="0" dirty="0">
                          <a:solidFill>
                            <a:schemeClr val="bg1"/>
                          </a:solidFill>
                          <a:latin typeface="Arial" panose="020B0604020202020204" pitchFamily="34" charset="0"/>
                          <a:cs typeface="Arial" panose="020B0604020202020204" pitchFamily="34" charset="0"/>
                        </a:rPr>
                        <a:t>inches</a:t>
                      </a:r>
                      <a:endParaRPr lang="en-US" sz="2400" b="0" baseline="0" dirty="0">
                        <a:solidFill>
                          <a:schemeClr val="bg1"/>
                        </a:solidFill>
                        <a:latin typeface="Arial" panose="020B0604020202020204" pitchFamily="34" charset="0"/>
                        <a:cs typeface="Arial" panose="020B0604020202020204" pitchFamily="34" charset="0"/>
                      </a:endParaRPr>
                    </a:p>
                  </a:txBody>
                  <a:tcPr marL="155469" marR="77734"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marL="77734" marR="77734">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55469" marR="77734"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r>
                        <a:rPr lang="en-US" sz="2400" b="0" baseline="0" dirty="0">
                          <a:solidFill>
                            <a:srgbClr val="FFC000"/>
                          </a:solidFill>
                          <a:latin typeface="Arial" panose="020B0604020202020204" pitchFamily="34" charset="0"/>
                          <a:cs typeface="Arial" panose="020B0604020202020204" pitchFamily="34" charset="0"/>
                        </a:rPr>
                        <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77734" marR="77734">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marL="77734" marR="77734">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r>
                        <a:rPr lang="en-US" sz="2400" b="0" baseline="0" dirty="0">
                          <a:solidFill>
                            <a:schemeClr val="bg1"/>
                          </a:solidFill>
                          <a:latin typeface="Arial" panose="020B0604020202020204" pitchFamily="34" charset="0"/>
                          <a:cs typeface="Arial" panose="020B0604020202020204" pitchFamily="34" charset="0"/>
                        </a:rPr>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400" b="0" baseline="0" dirty="0">
                          <a:solidFill>
                            <a:schemeClr val="bg1"/>
                          </a:solidFill>
                          <a:latin typeface="Arial" panose="020B0604020202020204" pitchFamily="34" charset="0"/>
                          <a:cs typeface="Arial" panose="020B0604020202020204" pitchFamily="34" charset="0"/>
                        </a:rPr>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400" b="0" baseline="0" dirty="0">
                          <a:solidFill>
                            <a:schemeClr val="bg1"/>
                          </a:solidFill>
                          <a:latin typeface="Arial" panose="020B0604020202020204" pitchFamily="34" charset="0"/>
                          <a:cs typeface="Arial" panose="020B0604020202020204" pitchFamily="34" charset="0"/>
                        </a:rPr>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400" b="0" baseline="0" dirty="0">
                          <a:solidFill>
                            <a:schemeClr val="bg1"/>
                          </a:solidFill>
                          <a:latin typeface="Arial" panose="020B0604020202020204" pitchFamily="34" charset="0"/>
                          <a:cs typeface="Arial" panose="020B0604020202020204" pitchFamily="34" charset="0"/>
                        </a:rPr>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55469" marR="77734"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marL="77734" marR="77734">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24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0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55469" marR="77734"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55469" marR="77734"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55469" marR="77734"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55469" marR="77734"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6" name="Table 15">
            <a:extLst>
              <a:ext uri="{FF2B5EF4-FFF2-40B4-BE49-F238E27FC236}">
                <a16:creationId xmlns:a16="http://schemas.microsoft.com/office/drawing/2014/main" id="{284014B4-29B2-4CEA-B55F-FDF7A326AB7E}"/>
              </a:ext>
            </a:extLst>
          </p:cNvPr>
          <p:cNvGraphicFramePr>
            <a:graphicFrameLocks noGrp="1"/>
          </p:cNvGraphicFramePr>
          <p:nvPr userDrawn="1">
            <p:extLst>
              <p:ext uri="{D42A27DB-BD31-4B8C-83A1-F6EECF244321}">
                <p14:modId xmlns:p14="http://schemas.microsoft.com/office/powerpoint/2010/main" val="309096745"/>
              </p:ext>
            </p:extLst>
          </p:nvPr>
        </p:nvGraphicFramePr>
        <p:xfrm>
          <a:off x="31206246" y="1"/>
          <a:ext cx="8555344" cy="35999739"/>
        </p:xfrm>
        <a:graphic>
          <a:graphicData uri="http://schemas.openxmlformats.org/drawingml/2006/table">
            <a:tbl>
              <a:tblPr firstRow="1" bandRow="1">
                <a:tableStyleId>{5C22544A-7EE6-4342-B048-85BDC9FD1C3A}</a:tableStyleId>
              </a:tblPr>
              <a:tblGrid>
                <a:gridCol w="3357094">
                  <a:extLst>
                    <a:ext uri="{9D8B030D-6E8A-4147-A177-3AD203B41FA5}">
                      <a16:colId xmlns:a16="http://schemas.microsoft.com/office/drawing/2014/main" val="20000"/>
                    </a:ext>
                  </a:extLst>
                </a:gridCol>
                <a:gridCol w="1008552">
                  <a:extLst>
                    <a:ext uri="{9D8B030D-6E8A-4147-A177-3AD203B41FA5}">
                      <a16:colId xmlns:a16="http://schemas.microsoft.com/office/drawing/2014/main" val="764104496"/>
                    </a:ext>
                  </a:extLst>
                </a:gridCol>
                <a:gridCol w="4189698">
                  <a:extLst>
                    <a:ext uri="{9D8B030D-6E8A-4147-A177-3AD203B41FA5}">
                      <a16:colId xmlns:a16="http://schemas.microsoft.com/office/drawing/2014/main" val="4164475170"/>
                    </a:ext>
                  </a:extLst>
                </a:gridCol>
              </a:tblGrid>
              <a:tr h="128126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55469" marR="77734"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995">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55469" marR="77734"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83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55469" marR="77734"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2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55469" marR="77734"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55469" marR="77734"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92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55469" marR="77734"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724">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55469" marR="77734"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55469" marR="77734"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404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
                      </a: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55469" marR="77734"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97">
                <a:tc gridSpan="3">
                  <a:txBody>
                    <a:bodyPr/>
                    <a:lstStyle/>
                    <a:p>
                      <a:endParaRPr lang="en-US" sz="2400" dirty="0">
                        <a:solidFill>
                          <a:srgbClr val="1F3A4E"/>
                        </a:solidFill>
                      </a:endParaRPr>
                    </a:p>
                  </a:txBody>
                  <a:tcPr marL="155469" marR="77734"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114">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r>
                        <a:rPr lang="en-US" sz="2000" dirty="0">
                          <a:solidFill>
                            <a:schemeClr val="bg1">
                              <a:lumMod val="85000"/>
                            </a:schemeClr>
                          </a:solidFill>
                          <a:latin typeface="Arial"/>
                          <a:cs typeface="Arial"/>
                        </a:rPr>
                        <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55469" marR="77734"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55469" marR="77734" marT="137160">
                    <a:solidFill>
                      <a:srgbClr val="010101"/>
                    </a:solidFill>
                  </a:tcPr>
                </a:tc>
                <a:extLst>
                  <a:ext uri="{0D108BD9-81ED-4DB2-BD59-A6C34878D82A}">
                    <a16:rowId xmlns:a16="http://schemas.microsoft.com/office/drawing/2014/main" val="10009"/>
                  </a:ext>
                </a:extLst>
              </a:tr>
            </a:tbl>
          </a:graphicData>
        </a:graphic>
      </p:graphicFrame>
      <p:grpSp>
        <p:nvGrpSpPr>
          <p:cNvPr id="17" name="Group 16">
            <a:extLst>
              <a:ext uri="{FF2B5EF4-FFF2-40B4-BE49-F238E27FC236}">
                <a16:creationId xmlns:a16="http://schemas.microsoft.com/office/drawing/2014/main" id="{BC87B726-5FEF-1140-8F31-F6ED8397246C}"/>
              </a:ext>
            </a:extLst>
          </p:cNvPr>
          <p:cNvGrpSpPr/>
          <p:nvPr userDrawn="1"/>
        </p:nvGrpSpPr>
        <p:grpSpPr>
          <a:xfrm>
            <a:off x="-36813" y="-16314"/>
            <a:ext cx="30670741" cy="4607112"/>
            <a:chOff x="-43304" y="11286"/>
            <a:chExt cx="43905392" cy="4120075"/>
          </a:xfrm>
        </p:grpSpPr>
        <p:sp>
          <p:nvSpPr>
            <p:cNvPr id="18" name="Rectangle 17">
              <a:extLst>
                <a:ext uri="{FF2B5EF4-FFF2-40B4-BE49-F238E27FC236}">
                  <a16:creationId xmlns:a16="http://schemas.microsoft.com/office/drawing/2014/main" id="{2EBD9989-6BBC-AD44-B8B2-0FBD1B5F4958}"/>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233B693-8CA5-2A48-AEC3-5968E3956A86}"/>
                </a:ext>
              </a:extLst>
            </p:cNvPr>
            <p:cNvGrpSpPr/>
            <p:nvPr userDrawn="1"/>
          </p:nvGrpSpPr>
          <p:grpSpPr>
            <a:xfrm>
              <a:off x="-43304" y="11286"/>
              <a:ext cx="43905392" cy="4036528"/>
              <a:chOff x="-14192" y="1382"/>
              <a:chExt cx="27451941" cy="4572641"/>
            </a:xfrm>
          </p:grpSpPr>
          <p:sp>
            <p:nvSpPr>
              <p:cNvPr id="20" name="Rectangle 16">
                <a:extLst>
                  <a:ext uri="{FF2B5EF4-FFF2-40B4-BE49-F238E27FC236}">
                    <a16:creationId xmlns:a16="http://schemas.microsoft.com/office/drawing/2014/main" id="{B3068468-1505-5446-BF15-8EDC29D83C0D}"/>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16">
                <a:extLst>
                  <a:ext uri="{FF2B5EF4-FFF2-40B4-BE49-F238E27FC236}">
                    <a16:creationId xmlns:a16="http://schemas.microsoft.com/office/drawing/2014/main" id="{9B2A40D5-43DF-9C4E-94D6-30AA36DB54A2}"/>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AAEC7CDA-F3D3-B744-BE23-3F030F2DCD5F}"/>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 name="Rounded Rectangle 37"/>
          <p:cNvSpPr/>
          <p:nvPr userDrawn="1"/>
        </p:nvSpPr>
        <p:spPr>
          <a:xfrm>
            <a:off x="625032" y="5220571"/>
            <a:ext cx="29337893" cy="28675055"/>
          </a:xfrm>
          <a:prstGeom prst="roundRect">
            <a:avLst>
              <a:gd name="adj" fmla="val 1498"/>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userDrawn="1"/>
        </p:nvGrpSpPr>
        <p:grpSpPr>
          <a:xfrm rot="10800000">
            <a:off x="-20556" y="34498494"/>
            <a:ext cx="30654484" cy="1502229"/>
            <a:chOff x="-14192" y="1382"/>
            <a:chExt cx="27451941" cy="4572641"/>
          </a:xfrm>
        </p:grpSpPr>
        <p:sp>
          <p:nvSpPr>
            <p:cNvPr id="66" name="Rectangle 16"/>
            <p:cNvSpPr/>
            <p:nvPr userDrawn="1"/>
          </p:nvSpPr>
          <p:spPr>
            <a:xfrm>
              <a:off x="4001" y="707796"/>
              <a:ext cx="27429212" cy="3866227"/>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16"/>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15"/>
            <p:cNvSpPr/>
            <p:nvPr userDrawn="1"/>
          </p:nvSpPr>
          <p:spPr>
            <a:xfrm>
              <a:off x="-14192" y="1382"/>
              <a:ext cx="27451941" cy="4570666"/>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sp>
        <p:nvSpPr>
          <p:cNvPr id="69" name="Text Box 14"/>
          <p:cNvSpPr txBox="1">
            <a:spLocks noChangeArrowheads="1"/>
          </p:cNvSpPr>
          <p:nvPr userDrawn="1"/>
        </p:nvSpPr>
        <p:spPr bwMode="auto">
          <a:xfrm>
            <a:off x="913226" y="35264137"/>
            <a:ext cx="2554131" cy="369585"/>
          </a:xfrm>
          <a:prstGeom prst="rect">
            <a:avLst/>
          </a:prstGeom>
          <a:noFill/>
          <a:ln w="9525">
            <a:noFill/>
            <a:miter lim="800000"/>
            <a:headEnd/>
            <a:tailEnd/>
          </a:ln>
          <a:effectLst/>
        </p:spPr>
        <p:txBody>
          <a:bodyPr wrap="square" lIns="91263" tIns="45623" rIns="91263" bIns="45623">
            <a:spAutoFit/>
          </a:bodyPr>
          <a:lstStyle/>
          <a:p>
            <a:pPr eaLnBrk="0" hangingPunct="0">
              <a:lnSpc>
                <a:spcPct val="65000"/>
              </a:lnSpc>
              <a:spcBef>
                <a:spcPct val="50000"/>
              </a:spcBef>
              <a:defRPr/>
            </a:pPr>
            <a:r>
              <a:rPr lang="en-US" sz="6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200" b="1" dirty="0">
                <a:solidFill>
                  <a:schemeClr val="bg1">
                    <a:lumMod val="75000"/>
                  </a:schemeClr>
                </a:solidFill>
                <a:latin typeface="Arial" charset="0"/>
              </a:rPr>
              <a:t>www.PosterPresentations.com</a:t>
            </a:r>
          </a:p>
        </p:txBody>
      </p:sp>
      <p:graphicFrame>
        <p:nvGraphicFramePr>
          <p:cNvPr id="47" name="Table 46">
            <a:extLst>
              <a:ext uri="{FF2B5EF4-FFF2-40B4-BE49-F238E27FC236}">
                <a16:creationId xmlns:a16="http://schemas.microsoft.com/office/drawing/2014/main" id="{BCD878CE-819B-E84E-9AB7-DCB505E34627}"/>
              </a:ext>
            </a:extLst>
          </p:cNvPr>
          <p:cNvGraphicFramePr>
            <a:graphicFrameLocks noGrp="1"/>
          </p:cNvGraphicFramePr>
          <p:nvPr userDrawn="1">
            <p:extLst>
              <p:ext uri="{D42A27DB-BD31-4B8C-83A1-F6EECF244321}">
                <p14:modId xmlns:p14="http://schemas.microsoft.com/office/powerpoint/2010/main" val="1800076842"/>
              </p:ext>
            </p:extLst>
          </p:nvPr>
        </p:nvGraphicFramePr>
        <p:xfrm>
          <a:off x="-9192924" y="23443"/>
          <a:ext cx="8555345" cy="39656043"/>
        </p:xfrm>
        <a:graphic>
          <a:graphicData uri="http://schemas.openxmlformats.org/drawingml/2006/table">
            <a:tbl>
              <a:tblPr firstRow="1" bandRow="1">
                <a:tableStyleId>{5C22544A-7EE6-4342-B048-85BDC9FD1C3A}</a:tableStyleId>
              </a:tblPr>
              <a:tblGrid>
                <a:gridCol w="3668463">
                  <a:extLst>
                    <a:ext uri="{9D8B030D-6E8A-4147-A177-3AD203B41FA5}">
                      <a16:colId xmlns:a16="http://schemas.microsoft.com/office/drawing/2014/main" val="20000"/>
                    </a:ext>
                  </a:extLst>
                </a:gridCol>
                <a:gridCol w="4886882">
                  <a:extLst>
                    <a:ext uri="{9D8B030D-6E8A-4147-A177-3AD203B41FA5}">
                      <a16:colId xmlns:a16="http://schemas.microsoft.com/office/drawing/2014/main" val="20001"/>
                    </a:ext>
                  </a:extLst>
                </a:gridCol>
              </a:tblGrid>
              <a:tr h="1392775">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55469" marR="77734"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81487">
                <a:tc gridSpan="2">
                  <a:txBody>
                    <a:bodyPr/>
                    <a:lstStyle/>
                    <a:p>
                      <a:pPr defTabSz="3765639"/>
                      <a:r>
                        <a:rPr lang="en-US" sz="2400" i="0" dirty="0">
                          <a:solidFill>
                            <a:srgbClr val="D9D9D9"/>
                          </a:solidFill>
                          <a:latin typeface="Arial"/>
                          <a:cs typeface="Arial"/>
                        </a:rPr>
                        <a:t>This PowerPoint template produces a </a:t>
                      </a:r>
                      <a:r>
                        <a:rPr lang="en-US" sz="2400" b="1" i="0" dirty="0">
                          <a:solidFill>
                            <a:srgbClr val="FFC000"/>
                          </a:solidFill>
                          <a:latin typeface="Arial"/>
                          <a:cs typeface="Arial"/>
                        </a:rPr>
                        <a:t>100x100cm</a:t>
                      </a:r>
                      <a:r>
                        <a:rPr lang="en-US" sz="2400" i="0" dirty="0">
                          <a:solidFill>
                            <a:srgbClr val="FFC000"/>
                          </a:solidFill>
                          <a:latin typeface="Arial"/>
                          <a:cs typeface="Arial"/>
                        </a:rPr>
                        <a:t> </a:t>
                      </a:r>
                      <a:r>
                        <a:rPr lang="en-US" sz="24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the  </a:t>
                      </a:r>
                      <a:r>
                        <a:rPr lang="en-US" sz="2400" i="0" dirty="0">
                          <a:solidFill>
                            <a:srgbClr val="FFC000"/>
                          </a:solidFill>
                          <a:latin typeface="Arial"/>
                          <a:cs typeface="Arial"/>
                        </a:rPr>
                        <a:t>HELP DESK</a:t>
                      </a:r>
                      <a:r>
                        <a:rPr lang="en-US" sz="2400" i="0" baseline="0" dirty="0">
                          <a:solidFill>
                            <a:srgbClr val="D9D9D9"/>
                          </a:solidFill>
                          <a:latin typeface="Arial"/>
                          <a:cs typeface="Arial"/>
                        </a:rPr>
                        <a:t> </a:t>
                      </a:r>
                      <a:r>
                        <a:rPr lang="en-US" sz="2400" i="0" dirty="0">
                          <a:solidFill>
                            <a:srgbClr val="D9D9D9"/>
                          </a:solidFill>
                          <a:latin typeface="Arial"/>
                          <a:cs typeface="Arial"/>
                        </a:rPr>
                        <a:t>tab.</a:t>
                      </a:r>
                    </a:p>
                    <a:p>
                      <a:pPr defTabSz="3765639"/>
                      <a:endParaRPr lang="en-US" sz="2400" i="0" dirty="0">
                        <a:solidFill>
                          <a:srgbClr val="D9D9D9"/>
                        </a:solidFill>
                        <a:latin typeface="Arial"/>
                        <a:cs typeface="Arial"/>
                      </a:endParaRPr>
                    </a:p>
                    <a:p>
                      <a:pPr defTabSz="3765639"/>
                      <a:r>
                        <a:rPr lang="en-US" sz="2400" i="0" dirty="0">
                          <a:solidFill>
                            <a:srgbClr val="D9D9D9"/>
                          </a:solidFill>
                          <a:latin typeface="Arial"/>
                          <a:cs typeface="Arial"/>
                        </a:rPr>
                        <a:t>To print your poster using our same-day professional printing service, go online to </a:t>
                      </a:r>
                      <a:r>
                        <a:rPr lang="en-US" sz="2400" i="0" dirty="0" err="1">
                          <a:solidFill>
                            <a:srgbClr val="FFC000"/>
                          </a:solidFill>
                          <a:latin typeface="Arial"/>
                          <a:cs typeface="Arial"/>
                        </a:rPr>
                        <a:t>PosterPresentations.com</a:t>
                      </a:r>
                      <a:r>
                        <a:rPr lang="en-US" sz="2400" i="0" dirty="0">
                          <a:solidFill>
                            <a:srgbClr val="D9D9D9"/>
                          </a:solidFill>
                          <a:latin typeface="Arial"/>
                          <a:cs typeface="Arial"/>
                        </a:rPr>
                        <a:t> and click on "</a:t>
                      </a:r>
                      <a:r>
                        <a:rPr lang="en-US" sz="2400" i="0" dirty="0">
                          <a:solidFill>
                            <a:srgbClr val="FFC000"/>
                          </a:solidFill>
                          <a:latin typeface="Arial"/>
                          <a:cs typeface="Arial"/>
                        </a:rPr>
                        <a:t>Order your poster</a:t>
                      </a:r>
                      <a:r>
                        <a:rPr lang="en-US" sz="2400" i="0" dirty="0">
                          <a:solidFill>
                            <a:srgbClr val="D9D9D9"/>
                          </a:solidFill>
                          <a:latin typeface="Arial"/>
                          <a:cs typeface="Arial"/>
                        </a:rPr>
                        <a:t>".</a:t>
                      </a:r>
                      <a:endParaRPr lang="en-US" sz="2400" b="1" dirty="0">
                        <a:solidFill>
                          <a:srgbClr val="D9D9D9"/>
                        </a:solidFill>
                        <a:latin typeface="Arial"/>
                        <a:cs typeface="Arial"/>
                      </a:endParaRPr>
                    </a:p>
                  </a:txBody>
                  <a:tcPr marL="155469" marR="77734"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5106834">
                <a:tc>
                  <a:txBody>
                    <a:bodyPr/>
                    <a:lstStyle/>
                    <a:p>
                      <a:pPr algn="ctr"/>
                      <a:endParaRPr lang="en-US" sz="2400" dirty="0">
                        <a:solidFill>
                          <a:srgbClr val="1F3A4E"/>
                        </a:solidFill>
                      </a:endParaRPr>
                    </a:p>
                    <a:p>
                      <a:pPr algn="ctr"/>
                      <a:endParaRPr lang="en-US" sz="2400" dirty="0">
                        <a:solidFill>
                          <a:srgbClr val="1F3A4E"/>
                        </a:solidFill>
                      </a:endParaRPr>
                    </a:p>
                    <a:p>
                      <a:pPr algn="ctr"/>
                      <a:r>
                        <a:rPr lang="en-US" sz="2400" dirty="0">
                          <a:solidFill>
                            <a:schemeClr val="bg1"/>
                          </a:solidFill>
                          <a:latin typeface="Arial" panose="020B0604020202020204" pitchFamily="34" charset="0"/>
                          <a:cs typeface="Arial" panose="020B0604020202020204" pitchFamily="34" charset="0"/>
                        </a:rPr>
                        <a:t>This is a template for a presentation poster </a:t>
                      </a:r>
                      <a:br>
                        <a:rPr lang="en-US" sz="2400" dirty="0">
                          <a:solidFill>
                            <a:schemeClr val="bg1"/>
                          </a:solidFill>
                          <a:latin typeface="Arial" panose="020B0604020202020204" pitchFamily="34" charset="0"/>
                          <a:cs typeface="Arial" panose="020B0604020202020204" pitchFamily="34" charset="0"/>
                        </a:rPr>
                      </a:br>
                      <a:r>
                        <a:rPr lang="en-US" sz="4000" b="1" dirty="0">
                          <a:solidFill>
                            <a:srgbClr val="FFC000"/>
                          </a:solidFill>
                          <a:latin typeface="Arial" panose="020B0604020202020204" pitchFamily="34" charset="0"/>
                          <a:cs typeface="Arial" panose="020B0604020202020204" pitchFamily="34" charset="0"/>
                        </a:rPr>
                        <a:t>100x100cm</a:t>
                      </a:r>
                      <a:br>
                        <a:rPr lang="en-US" sz="4000" b="1" dirty="0">
                          <a:solidFill>
                            <a:srgbClr val="FFC000"/>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
                      </a:r>
                      <a:br>
                        <a:rPr lang="en-US" sz="2400" dirty="0">
                          <a:solidFill>
                            <a:schemeClr val="bg1"/>
                          </a:solidFill>
                          <a:latin typeface="Arial" panose="020B0604020202020204" pitchFamily="34" charset="0"/>
                          <a:cs typeface="Arial" panose="020B0604020202020204" pitchFamily="34" charset="0"/>
                        </a:rPr>
                      </a:br>
                      <a:endParaRPr lang="en-US" sz="2400" dirty="0">
                        <a:solidFill>
                          <a:srgbClr val="1F3A4E"/>
                        </a:solidFill>
                      </a:endParaRPr>
                    </a:p>
                  </a:txBody>
                  <a:tcPr marL="77734" marR="77734">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Important: </a:t>
                      </a:r>
                      <a:br>
                        <a:rPr lang="en-US" sz="2800" b="1" baseline="0" dirty="0">
                          <a:solidFill>
                            <a:srgbClr val="FFC000"/>
                          </a:solidFill>
                          <a:latin typeface="Arial" panose="020B0604020202020204" pitchFamily="34" charset="0"/>
                          <a:cs typeface="Arial" panose="020B0604020202020204" pitchFamily="34" charset="0"/>
                        </a:rPr>
                      </a:br>
                      <a:r>
                        <a:rPr lang="en-US" sz="2800" b="1" baseline="0" dirty="0">
                          <a:solidFill>
                            <a:srgbClr val="FFC000"/>
                          </a:solidFill>
                          <a:latin typeface="Arial" panose="020B0604020202020204" pitchFamily="34" charset="0"/>
                          <a:cs typeface="Arial" panose="020B0604020202020204" pitchFamily="34" charset="0"/>
                        </a:rPr>
                        <a:t>Check the template size</a:t>
                      </a:r>
                      <a:r>
                        <a:rPr lang="en-US" sz="2400" b="0" baseline="0" dirty="0">
                          <a:solidFill>
                            <a:srgbClr val="FFC000"/>
                          </a:solidFill>
                          <a:latin typeface="Arial" panose="020B0604020202020204" pitchFamily="34" charset="0"/>
                          <a:cs typeface="Arial" panose="020B0604020202020204" pitchFamily="34" charset="0"/>
                        </a:rPr>
                        <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endParaRPr lang="en-US" sz="2400" b="0" baseline="0" dirty="0">
                        <a:solidFill>
                          <a:schemeClr val="bg1"/>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400" b="0" dirty="0">
                          <a:solidFill>
                            <a:srgbClr val="FFC000"/>
                          </a:solidFill>
                          <a:latin typeface="Arial" panose="020B0604020202020204" pitchFamily="34" charset="0"/>
                          <a:cs typeface="Arial" panose="020B0604020202020204" pitchFamily="34" charset="0"/>
                        </a:rPr>
                        <a:t>39x39 </a:t>
                      </a:r>
                      <a:r>
                        <a:rPr lang="en-US" sz="2400" b="0" dirty="0">
                          <a:solidFill>
                            <a:schemeClr val="bg1"/>
                          </a:solidFill>
                          <a:latin typeface="Arial" panose="020B0604020202020204" pitchFamily="34" charset="0"/>
                          <a:cs typeface="Arial" panose="020B0604020202020204" pitchFamily="34" charset="0"/>
                        </a:rPr>
                        <a:t>inches or any other proportional size up to </a:t>
                      </a:r>
                      <a:r>
                        <a:rPr lang="en-US" sz="2400" b="0" dirty="0">
                          <a:solidFill>
                            <a:srgbClr val="FFC000"/>
                          </a:solidFill>
                          <a:latin typeface="Arial" panose="020B0604020202020204" pitchFamily="34" charset="0"/>
                          <a:cs typeface="Arial" panose="020B0604020202020204" pitchFamily="34" charset="0"/>
                        </a:rPr>
                        <a:t>121x212cm </a:t>
                      </a:r>
                      <a:r>
                        <a:rPr lang="en-US" sz="2400" b="0" dirty="0">
                          <a:solidFill>
                            <a:schemeClr val="bg1"/>
                          </a:solidFill>
                          <a:latin typeface="Arial" panose="020B0604020202020204" pitchFamily="34" charset="0"/>
                          <a:cs typeface="Arial" panose="020B0604020202020204" pitchFamily="34" charset="0"/>
                        </a:rPr>
                        <a:t>or</a:t>
                      </a:r>
                      <a:r>
                        <a:rPr lang="en-US" sz="2400" b="0" dirty="0">
                          <a:solidFill>
                            <a:srgbClr val="FFC000"/>
                          </a:solidFill>
                          <a:latin typeface="Arial" panose="020B0604020202020204" pitchFamily="34" charset="0"/>
                          <a:cs typeface="Arial" panose="020B0604020202020204" pitchFamily="34" charset="0"/>
                        </a:rPr>
                        <a:t> 48x48 </a:t>
                      </a:r>
                      <a:r>
                        <a:rPr lang="en-US" sz="2400" b="0" dirty="0">
                          <a:solidFill>
                            <a:schemeClr val="bg1"/>
                          </a:solidFill>
                          <a:latin typeface="Arial" panose="020B0604020202020204" pitchFamily="34" charset="0"/>
                          <a:cs typeface="Arial" panose="020B0604020202020204" pitchFamily="34" charset="0"/>
                        </a:rPr>
                        <a:t>inches</a:t>
                      </a:r>
                      <a:endParaRPr lang="en-US" sz="2400" b="0" baseline="0" dirty="0">
                        <a:solidFill>
                          <a:schemeClr val="bg1"/>
                        </a:solidFill>
                        <a:latin typeface="Arial" panose="020B0604020202020204" pitchFamily="34" charset="0"/>
                        <a:cs typeface="Arial" panose="020B0604020202020204" pitchFamily="34" charset="0"/>
                      </a:endParaRPr>
                    </a:p>
                  </a:txBody>
                  <a:tcPr marL="155469" marR="77734" marT="137160">
                    <a:solidFill>
                      <a:srgbClr val="010101"/>
                    </a:solidFill>
                  </a:tcPr>
                </a:tc>
                <a:extLst>
                  <a:ext uri="{0D108BD9-81ED-4DB2-BD59-A6C34878D82A}">
                    <a16:rowId xmlns:a16="http://schemas.microsoft.com/office/drawing/2014/main" val="10008"/>
                  </a:ext>
                </a:extLst>
              </a:tr>
              <a:tr h="5003666">
                <a:tc>
                  <a:txBody>
                    <a:bodyPr/>
                    <a:lstStyle/>
                    <a:p>
                      <a:endParaRPr lang="en-US" sz="2400" dirty="0">
                        <a:solidFill>
                          <a:srgbClr val="1F3A4E"/>
                        </a:solidFill>
                      </a:endParaRPr>
                    </a:p>
                  </a:txBody>
                  <a:tcPr marL="77734" marR="77734">
                    <a:blipFill rotWithShape="1">
                      <a:blip r:embed="rId3"/>
                      <a:stretch>
                        <a:fillRect/>
                      </a:stretch>
                    </a:blipFill>
                  </a:tcPr>
                </a:tc>
                <a:tc>
                  <a:txBody>
                    <a:bodyPr/>
                    <a:lstStyle/>
                    <a:p>
                      <a:pPr algn="l"/>
                      <a:r>
                        <a:rPr lang="en-US" sz="2800" b="1" baseline="0" dirty="0">
                          <a:solidFill>
                            <a:srgbClr val="FFC000"/>
                          </a:solidFill>
                          <a:latin typeface="Arial" panose="020B0604020202020204" pitchFamily="34" charset="0"/>
                          <a:cs typeface="Arial" panose="020B0604020202020204" pitchFamily="34" charset="0"/>
                        </a:rPr>
                        <a:t>How to </a:t>
                      </a:r>
                      <a:r>
                        <a:rPr lang="en-US" sz="4400" b="1" baseline="0" dirty="0">
                          <a:solidFill>
                            <a:srgbClr val="FFC000"/>
                          </a:solidFill>
                          <a:latin typeface="Arial" panose="020B0604020202020204" pitchFamily="34" charset="0"/>
                          <a:cs typeface="Arial" panose="020B0604020202020204" pitchFamily="34" charset="0"/>
                        </a:rPr>
                        <a:t>Zoom in </a:t>
                      </a:r>
                      <a:r>
                        <a:rPr lang="en-US" sz="2800" b="1" baseline="0" dirty="0">
                          <a:solidFill>
                            <a:srgbClr val="FFC000"/>
                          </a:solidFill>
                          <a:latin typeface="Arial" panose="020B0604020202020204" pitchFamily="34" charset="0"/>
                          <a:cs typeface="Arial" panose="020B0604020202020204" pitchFamily="34" charset="0"/>
                        </a:rPr>
                        <a:t>and </a:t>
                      </a:r>
                      <a:r>
                        <a:rPr lang="en-US" sz="2000" b="1" baseline="0" dirty="0">
                          <a:solidFill>
                            <a:srgbClr val="FFC000"/>
                          </a:solidFill>
                          <a:latin typeface="Arial" panose="020B0604020202020204" pitchFamily="34" charset="0"/>
                          <a:cs typeface="Arial" panose="020B0604020202020204" pitchFamily="34" charset="0"/>
                        </a:rPr>
                        <a:t>out</a:t>
                      </a:r>
                      <a:endParaRPr lang="en-US" sz="2800" b="1" baseline="0" dirty="0">
                        <a:solidFill>
                          <a:srgbClr val="FFC000"/>
                        </a:solidFill>
                        <a:latin typeface="Arial" panose="020B0604020202020204" pitchFamily="34" charset="0"/>
                        <a:cs typeface="Arial" panose="020B0604020202020204" pitchFamily="34" charset="0"/>
                      </a:endParaRPr>
                    </a:p>
                    <a:p>
                      <a:pPr algn="l"/>
                      <a:r>
                        <a:rPr lang="en-US" sz="24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1. </a:t>
                      </a:r>
                      <a:r>
                        <a:rPr lang="en-US" sz="24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400" b="0" baseline="0" dirty="0">
                          <a:solidFill>
                            <a:srgbClr val="D9D9D9"/>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2. </a:t>
                      </a:r>
                      <a:r>
                        <a:rPr lang="en-US" sz="24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55469" marR="77734" marT="137160">
                    <a:solidFill>
                      <a:srgbClr val="010101"/>
                    </a:solidFill>
                  </a:tcPr>
                </a:tc>
                <a:extLst>
                  <a:ext uri="{0D108BD9-81ED-4DB2-BD59-A6C34878D82A}">
                    <a16:rowId xmlns:a16="http://schemas.microsoft.com/office/drawing/2014/main" val="10001"/>
                  </a:ext>
                </a:extLst>
              </a:tr>
              <a:tr h="2372872">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800" b="1" baseline="0" dirty="0">
                          <a:solidFill>
                            <a:srgbClr val="FFC000"/>
                          </a:solidFill>
                          <a:latin typeface="Arial" panose="020B0604020202020204" pitchFamily="34" charset="0"/>
                          <a:cs typeface="Arial" panose="020B0604020202020204" pitchFamily="34" charset="0"/>
                        </a:rPr>
                        <a:t>Ruler and Guides</a:t>
                      </a:r>
                      <a:r>
                        <a:rPr lang="en-US" sz="2400" b="0" baseline="0" dirty="0">
                          <a:solidFill>
                            <a:srgbClr val="FFC000"/>
                          </a:solidFill>
                          <a:latin typeface="Arial" panose="020B0604020202020204" pitchFamily="34" charset="0"/>
                          <a:cs typeface="Arial" panose="020B0604020202020204" pitchFamily="34" charset="0"/>
                        </a:rPr>
                        <a:t/>
                      </a:r>
                      <a:br>
                        <a:rPr lang="en-US" sz="2400" b="0" baseline="0" dirty="0">
                          <a:solidFill>
                            <a:srgbClr val="FFC000"/>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marL="77734" marR="77734">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4694162">
                <a:tc>
                  <a:txBody>
                    <a:bodyPr/>
                    <a:lstStyle/>
                    <a:p>
                      <a:endParaRPr lang="en-US" sz="2400" dirty="0">
                        <a:solidFill>
                          <a:srgbClr val="1F3A4E"/>
                        </a:solidFill>
                      </a:endParaRPr>
                    </a:p>
                  </a:txBody>
                  <a:tcPr marL="77734" marR="77734">
                    <a:blipFill rotWithShape="1">
                      <a:blip r:embed="rId4"/>
                      <a:stretch>
                        <a:fillRect/>
                      </a:stretch>
                    </a:blipFill>
                  </a:tcPr>
                </a:tc>
                <a:tc>
                  <a:txBody>
                    <a:bodyPr/>
                    <a:lstStyle/>
                    <a:p>
                      <a:pPr marL="0" lvl="1" indent="0" algn="l" defTabSz="114300"/>
                      <a:r>
                        <a:rPr lang="en-US" sz="2800" b="1" baseline="0" dirty="0">
                          <a:solidFill>
                            <a:srgbClr val="FFC000"/>
                          </a:solidFill>
                          <a:latin typeface="Arial" panose="020B0604020202020204" pitchFamily="34" charset="0"/>
                          <a:cs typeface="Arial" panose="020B0604020202020204" pitchFamily="34" charset="0"/>
                        </a:rPr>
                        <a:t>Headers and text containers</a:t>
                      </a:r>
                      <a:r>
                        <a:rPr lang="en-US" sz="2400" b="0" baseline="0" dirty="0">
                          <a:solidFill>
                            <a:schemeClr val="bg1"/>
                          </a:solidFill>
                          <a:latin typeface="Arial" panose="020B0604020202020204" pitchFamily="34" charset="0"/>
                          <a:cs typeface="Arial" panose="020B0604020202020204" pitchFamily="34" charset="0"/>
                        </a:rPr>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400" b="0" baseline="0" dirty="0">
                          <a:solidFill>
                            <a:schemeClr val="bg1"/>
                          </a:solidFill>
                          <a:latin typeface="Arial" panose="020B0604020202020204" pitchFamily="34" charset="0"/>
                          <a:cs typeface="Arial" panose="020B0604020202020204" pitchFamily="34" charset="0"/>
                        </a:rPr>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400" b="0" baseline="0" dirty="0">
                          <a:solidFill>
                            <a:schemeClr val="bg1"/>
                          </a:solidFill>
                          <a:latin typeface="Arial" panose="020B0604020202020204" pitchFamily="34" charset="0"/>
                          <a:cs typeface="Arial" panose="020B0604020202020204" pitchFamily="34" charset="0"/>
                        </a:rPr>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400" b="0" baseline="0" dirty="0">
                          <a:solidFill>
                            <a:schemeClr val="bg1"/>
                          </a:solidFill>
                          <a:latin typeface="Arial" panose="020B0604020202020204" pitchFamily="34" charset="0"/>
                          <a:cs typeface="Arial" panose="020B0604020202020204" pitchFamily="34" charset="0"/>
                        </a:rPr>
                        <a:t/>
                      </a:r>
                      <a:br>
                        <a:rPr lang="en-US" sz="2400" b="0" baseline="0" dirty="0">
                          <a:solidFill>
                            <a:schemeClr val="bg1"/>
                          </a:solidFill>
                          <a:latin typeface="Arial" panose="020B0604020202020204" pitchFamily="34" charset="0"/>
                          <a:cs typeface="Arial" panose="020B0604020202020204" pitchFamily="34" charset="0"/>
                        </a:rPr>
                      </a:br>
                      <a:r>
                        <a:rPr lang="en-US" sz="2400" b="0" baseline="0" dirty="0">
                          <a:solidFill>
                            <a:srgbClr val="FFC000"/>
                          </a:solidFill>
                          <a:latin typeface="Arial" panose="020B0604020202020204" pitchFamily="34" charset="0"/>
                          <a:cs typeface="Arial" panose="020B0604020202020204" pitchFamily="34" charset="0"/>
                        </a:rPr>
                        <a:t>-</a:t>
                      </a:r>
                      <a:r>
                        <a:rPr lang="en-US" sz="2400" b="0" baseline="0" dirty="0">
                          <a:solidFill>
                            <a:schemeClr val="bg1"/>
                          </a:solidFill>
                          <a:latin typeface="Arial" panose="020B0604020202020204" pitchFamily="34" charset="0"/>
                          <a:cs typeface="Arial" panose="020B0604020202020204" pitchFamily="34" charset="0"/>
                        </a:rPr>
                        <a:t> </a:t>
                      </a:r>
                      <a:r>
                        <a:rPr lang="en-US" sz="24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55469" marR="77734" marT="137160">
                    <a:solidFill>
                      <a:srgbClr val="010101"/>
                    </a:solidFill>
                  </a:tcPr>
                </a:tc>
                <a:extLst>
                  <a:ext uri="{0D108BD9-81ED-4DB2-BD59-A6C34878D82A}">
                    <a16:rowId xmlns:a16="http://schemas.microsoft.com/office/drawing/2014/main" val="10003"/>
                  </a:ext>
                </a:extLst>
              </a:tr>
              <a:tr h="3817230">
                <a:tc gridSpan="2">
                  <a:txBody>
                    <a:bodyPr/>
                    <a:lstStyle/>
                    <a:p>
                      <a:r>
                        <a:rPr lang="en-US" sz="2800" b="1" dirty="0">
                          <a:solidFill>
                            <a:srgbClr val="FFC000"/>
                          </a:solidFill>
                          <a:latin typeface="Arial" panose="020B0604020202020204" pitchFamily="34" charset="0"/>
                          <a:cs typeface="Arial" panose="020B0604020202020204" pitchFamily="34" charset="0"/>
                        </a:rPr>
                        <a:t>Adding content to the poster</a:t>
                      </a:r>
                    </a:p>
                    <a:p>
                      <a:r>
                        <a:rPr lang="en-US" sz="24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4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400" dirty="0">
                        <a:solidFill>
                          <a:srgbClr val="D9D9D9"/>
                        </a:solidFill>
                        <a:latin typeface="Arial" panose="020B0604020202020204" pitchFamily="34" charset="0"/>
                        <a:cs typeface="Arial" panose="020B0604020202020204" pitchFamily="34" charset="0"/>
                      </a:endParaRPr>
                    </a:p>
                  </a:txBody>
                  <a:tcPr marL="77734" marR="77734">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527626">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a:t>
                      </a:r>
                      <a:r>
                        <a:rPr kumimoji="0" lang="en-US" sz="2400" b="0" i="0" u="none" strike="noStrike" kern="1200" cap="none" spc="0" normalizeH="0" baseline="0" noProof="0" dirty="0">
                          <a:ln>
                            <a:noFill/>
                          </a:ln>
                          <a:solidFill>
                            <a:srgbClr val="D9D9D9"/>
                          </a:solidFill>
                          <a:effectLst/>
                          <a:uLnTx/>
                          <a:uFillTx/>
                          <a:latin typeface="Arial"/>
                          <a:ea typeface="+mn-ea"/>
                          <a:cs typeface="Arial"/>
                        </a:rPr>
                        <a:t>professional-looking</a:t>
                      </a:r>
                      <a:r>
                        <a:rPr kumimoji="0" lang="en-US" sz="2000" b="0" i="0" u="none" strike="noStrike" kern="1200" cap="none" spc="0" normalizeH="0" baseline="0" noProof="0" dirty="0">
                          <a:ln>
                            <a:noFill/>
                          </a:ln>
                          <a:solidFill>
                            <a:srgbClr val="D9D9D9"/>
                          </a:solidFill>
                          <a:effectLst/>
                          <a:uLnTx/>
                          <a:uFillTx/>
                          <a:latin typeface="Arial"/>
                          <a:ea typeface="+mn-ea"/>
                          <a:cs typeface="Arial"/>
                        </a:rPr>
                        <a:t> poster, do not distort your images by stretching them disproportionally.</a:t>
                      </a:r>
                    </a:p>
                  </a:txBody>
                  <a:tcPr marL="155469" marR="77734"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23088">
                <a:tc gridSpan="2">
                  <a:txBody>
                    <a:bodyPr/>
                    <a:lstStyle/>
                    <a:p>
                      <a:endParaRPr lang="en-US" sz="2400" dirty="0">
                        <a:solidFill>
                          <a:schemeClr val="bg1"/>
                        </a:solidFill>
                        <a:latin typeface="Arial" panose="020B0604020202020204" pitchFamily="34" charset="0"/>
                        <a:cs typeface="Arial" panose="020B0604020202020204" pitchFamily="34" charset="0"/>
                      </a:endParaRPr>
                    </a:p>
                  </a:txBody>
                  <a:tcPr marL="155469" marR="77734"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46669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Zoom in and look at your images at 100%-200% magnification. If they look clear, they will print well. </a:t>
                      </a:r>
                    </a:p>
                  </a:txBody>
                  <a:tcPr marL="155469" marR="77734"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08986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chemeClr val="bg1"/>
                        </a:solidFill>
                        <a:latin typeface="Arial"/>
                        <a:cs typeface="Arial"/>
                      </a:endParaRPr>
                    </a:p>
                  </a:txBody>
                  <a:tcPr marL="155469" marR="77734"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4" name="Table 13">
            <a:extLst>
              <a:ext uri="{FF2B5EF4-FFF2-40B4-BE49-F238E27FC236}">
                <a16:creationId xmlns:a16="http://schemas.microsoft.com/office/drawing/2014/main" id="{18E4FC5A-0367-4F36-9387-62DADC08A4B5}"/>
              </a:ext>
            </a:extLst>
          </p:cNvPr>
          <p:cNvGraphicFramePr>
            <a:graphicFrameLocks noGrp="1"/>
          </p:cNvGraphicFramePr>
          <p:nvPr userDrawn="1">
            <p:extLst>
              <p:ext uri="{D42A27DB-BD31-4B8C-83A1-F6EECF244321}">
                <p14:modId xmlns:p14="http://schemas.microsoft.com/office/powerpoint/2010/main" val="304338857"/>
              </p:ext>
            </p:extLst>
          </p:nvPr>
        </p:nvGraphicFramePr>
        <p:xfrm>
          <a:off x="31206246" y="1"/>
          <a:ext cx="8555344" cy="35999739"/>
        </p:xfrm>
        <a:graphic>
          <a:graphicData uri="http://schemas.openxmlformats.org/drawingml/2006/table">
            <a:tbl>
              <a:tblPr firstRow="1" bandRow="1">
                <a:tableStyleId>{5C22544A-7EE6-4342-B048-85BDC9FD1C3A}</a:tableStyleId>
              </a:tblPr>
              <a:tblGrid>
                <a:gridCol w="3357094">
                  <a:extLst>
                    <a:ext uri="{9D8B030D-6E8A-4147-A177-3AD203B41FA5}">
                      <a16:colId xmlns:a16="http://schemas.microsoft.com/office/drawing/2014/main" val="20000"/>
                    </a:ext>
                  </a:extLst>
                </a:gridCol>
                <a:gridCol w="1008552">
                  <a:extLst>
                    <a:ext uri="{9D8B030D-6E8A-4147-A177-3AD203B41FA5}">
                      <a16:colId xmlns:a16="http://schemas.microsoft.com/office/drawing/2014/main" val="764104496"/>
                    </a:ext>
                  </a:extLst>
                </a:gridCol>
                <a:gridCol w="4189698">
                  <a:extLst>
                    <a:ext uri="{9D8B030D-6E8A-4147-A177-3AD203B41FA5}">
                      <a16:colId xmlns:a16="http://schemas.microsoft.com/office/drawing/2014/main" val="4164475170"/>
                    </a:ext>
                  </a:extLst>
                </a:gridCol>
              </a:tblGrid>
              <a:tr h="1281263">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   </a:t>
                      </a:r>
                      <a:endParaRPr lang="en-US" sz="4000" b="1" spc="600" dirty="0">
                        <a:solidFill>
                          <a:schemeClr val="bg1"/>
                        </a:solidFill>
                        <a:latin typeface="Trebuchet MS" pitchFamily="34" charset="0"/>
                      </a:endParaRPr>
                    </a:p>
                  </a:txBody>
                  <a:tcPr marL="155469" marR="77734"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736995">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55469" marR="77734"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0983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sz="5400" u="sng" dirty="0">
                        <a:solidFill>
                          <a:srgbClr val="FFC000"/>
                        </a:solidFill>
                      </a:endParaRPr>
                    </a:p>
                  </a:txBody>
                  <a:tcPr marL="155469" marR="77734"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974241">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55469" marR="77734"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txBody>
                  <a:tcPr marL="155469" marR="77734"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640592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55469" marR="77734"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5441724">
                <a:tc>
                  <a:txBody>
                    <a:bodyPr/>
                    <a:lstStyle/>
                    <a:p>
                      <a:pPr rtl="0"/>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pPr rtl="0"/>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55469" marR="77734" marT="137160">
                    <a:solidFill>
                      <a:srgbClr val="010101"/>
                    </a:solidFill>
                  </a:tcPr>
                </a:tc>
                <a:tc gridSpan="2">
                  <a:txBody>
                    <a:bodyPr/>
                    <a:lstStyle/>
                    <a:p>
                      <a:pPr rtl="0"/>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sz="2400" dirty="0">
                        <a:solidFill>
                          <a:srgbClr val="D9D9D9"/>
                        </a:solidFill>
                        <a:latin typeface="Arial" panose="020B0604020202020204" pitchFamily="34" charset="0"/>
                        <a:cs typeface="Arial" panose="020B0604020202020204" pitchFamily="34" charset="0"/>
                      </a:endParaRPr>
                    </a:p>
                  </a:txBody>
                  <a:tcPr marL="155469" marR="77734"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624404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
                      </a: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55469" marR="77734"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231597">
                <a:tc gridSpan="3">
                  <a:txBody>
                    <a:bodyPr/>
                    <a:lstStyle/>
                    <a:p>
                      <a:endParaRPr lang="en-US" sz="2400" dirty="0">
                        <a:solidFill>
                          <a:srgbClr val="1F3A4E"/>
                        </a:solidFill>
                      </a:endParaRPr>
                    </a:p>
                  </a:txBody>
                  <a:tcPr marL="155469" marR="77734"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674114">
                <a:tc gridSpan="2">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r>
                        <a:rPr lang="en-US" sz="2000" dirty="0">
                          <a:solidFill>
                            <a:schemeClr val="bg1">
                              <a:lumMod val="85000"/>
                            </a:schemeClr>
                          </a:solidFill>
                          <a:latin typeface="Arial"/>
                          <a:cs typeface="Arial"/>
                        </a:rPr>
                        <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55469" marR="77734"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3800" dirty="0"/>
                    </a:p>
                  </a:txBody>
                  <a:tcPr marL="155469" marR="77734" marT="137160">
                    <a:solidFill>
                      <a:srgbClr val="010101"/>
                    </a:solidFill>
                  </a:tcPr>
                </a:tc>
                <a:extLst>
                  <a:ext uri="{0D108BD9-81ED-4DB2-BD59-A6C34878D82A}">
                    <a16:rowId xmlns:a16="http://schemas.microsoft.com/office/drawing/2014/main" val="10009"/>
                  </a:ext>
                </a:extLst>
              </a:tr>
            </a:tbl>
          </a:graphicData>
        </a:graphic>
      </p:graphicFrame>
      <p:grpSp>
        <p:nvGrpSpPr>
          <p:cNvPr id="15" name="Group 14">
            <a:extLst>
              <a:ext uri="{FF2B5EF4-FFF2-40B4-BE49-F238E27FC236}">
                <a16:creationId xmlns:a16="http://schemas.microsoft.com/office/drawing/2014/main" id="{32A0BB77-6CAB-3F4C-8029-2A1BE2280F54}"/>
              </a:ext>
            </a:extLst>
          </p:cNvPr>
          <p:cNvGrpSpPr/>
          <p:nvPr userDrawn="1"/>
        </p:nvGrpSpPr>
        <p:grpSpPr>
          <a:xfrm>
            <a:off x="-36813" y="-16314"/>
            <a:ext cx="30670741" cy="4607112"/>
            <a:chOff x="-43304" y="11286"/>
            <a:chExt cx="43905392" cy="4120075"/>
          </a:xfrm>
        </p:grpSpPr>
        <p:sp>
          <p:nvSpPr>
            <p:cNvPr id="16" name="Rectangle 15">
              <a:extLst>
                <a:ext uri="{FF2B5EF4-FFF2-40B4-BE49-F238E27FC236}">
                  <a16:creationId xmlns:a16="http://schemas.microsoft.com/office/drawing/2014/main" id="{C9DCA7D8-697B-D149-A0EF-1E818044CC66}"/>
                </a:ext>
              </a:extLst>
            </p:cNvPr>
            <p:cNvSpPr/>
            <p:nvPr userDrawn="1"/>
          </p:nvSpPr>
          <p:spPr>
            <a:xfrm>
              <a:off x="-1" y="1106328"/>
              <a:ext cx="43854834" cy="3025033"/>
            </a:xfrm>
            <a:prstGeom prst="rect">
              <a:avLst/>
            </a:prstGeom>
            <a:gradFill flip="none" rotWithShape="1">
              <a:gsLst>
                <a:gs pos="0">
                  <a:schemeClr val="accent6"/>
                </a:gs>
                <a:gs pos="100000">
                  <a:schemeClr val="accent1"/>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D26C730F-C79E-4D43-BFDF-5EBCCEFF42B9}"/>
                </a:ext>
              </a:extLst>
            </p:cNvPr>
            <p:cNvGrpSpPr/>
            <p:nvPr userDrawn="1"/>
          </p:nvGrpSpPr>
          <p:grpSpPr>
            <a:xfrm>
              <a:off x="-43304" y="11286"/>
              <a:ext cx="43905392" cy="4036528"/>
              <a:chOff x="-14192" y="1382"/>
              <a:chExt cx="27451941" cy="4572641"/>
            </a:xfrm>
          </p:grpSpPr>
          <p:sp>
            <p:nvSpPr>
              <p:cNvPr id="18" name="Rectangle 16">
                <a:extLst>
                  <a:ext uri="{FF2B5EF4-FFF2-40B4-BE49-F238E27FC236}">
                    <a16:creationId xmlns:a16="http://schemas.microsoft.com/office/drawing/2014/main" id="{0D17AB88-D855-A246-AD7A-59C1D714B477}"/>
                  </a:ext>
                </a:extLst>
              </p:cNvPr>
              <p:cNvSpPr/>
              <p:nvPr userDrawn="1"/>
            </p:nvSpPr>
            <p:spPr>
              <a:xfrm>
                <a:off x="4001" y="707797"/>
                <a:ext cx="27429212" cy="3866226"/>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32864 w 43891200"/>
                  <a:gd name="connsiteY3" fmla="*/ 3330294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589306 w 43891200"/>
                  <a:gd name="connsiteY3" fmla="*/ 3104512 h 7027483"/>
                  <a:gd name="connsiteX4" fmla="*/ 84664 w 43891200"/>
                  <a:gd name="connsiteY4" fmla="*/ 5531673 h 7027483"/>
                  <a:gd name="connsiteX5" fmla="*/ 0 w 43891200"/>
                  <a:gd name="connsiteY5" fmla="*/ 0 h 7027483"/>
                  <a:gd name="connsiteX0" fmla="*/ 0 w 43891200"/>
                  <a:gd name="connsiteY0" fmla="*/ 0 h 7272584"/>
                  <a:gd name="connsiteX1" fmla="*/ 43891200 w 43891200"/>
                  <a:gd name="connsiteY1" fmla="*/ 0 h 7272584"/>
                  <a:gd name="connsiteX2" fmla="*/ 43891200 w 43891200"/>
                  <a:gd name="connsiteY2" fmla="*/ 7027483 h 7272584"/>
                  <a:gd name="connsiteX3" fmla="*/ 37534349 w 43891200"/>
                  <a:gd name="connsiteY3" fmla="*/ 5432466 h 7272584"/>
                  <a:gd name="connsiteX4" fmla="*/ 21589306 w 43891200"/>
                  <a:gd name="connsiteY4" fmla="*/ 3104512 h 7272584"/>
                  <a:gd name="connsiteX5" fmla="*/ 84664 w 43891200"/>
                  <a:gd name="connsiteY5" fmla="*/ 5531673 h 7272584"/>
                  <a:gd name="connsiteX6" fmla="*/ 0 w 43891200"/>
                  <a:gd name="connsiteY6" fmla="*/ 0 h 7272584"/>
                  <a:gd name="connsiteX0" fmla="*/ 0 w 43891200"/>
                  <a:gd name="connsiteY0" fmla="*/ 0 h 7027483"/>
                  <a:gd name="connsiteX1" fmla="*/ 43891200 w 43891200"/>
                  <a:gd name="connsiteY1" fmla="*/ 0 h 7027483"/>
                  <a:gd name="connsiteX2" fmla="*/ 43891200 w 43891200"/>
                  <a:gd name="connsiteY2" fmla="*/ 7027483 h 7027483"/>
                  <a:gd name="connsiteX3" fmla="*/ 37534349 w 43891200"/>
                  <a:gd name="connsiteY3" fmla="*/ 5432466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589306 w 43891200"/>
                  <a:gd name="connsiteY4" fmla="*/ 3104512 h 7027483"/>
                  <a:gd name="connsiteX5" fmla="*/ 84664 w 43891200"/>
                  <a:gd name="connsiteY5" fmla="*/ 5531673 h 7027483"/>
                  <a:gd name="connsiteX6" fmla="*/ 0 w 43891200"/>
                  <a:gd name="connsiteY6"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37534347 w 43891200"/>
                  <a:gd name="connsiteY3" fmla="*/ 5179307 h 7027483"/>
                  <a:gd name="connsiteX4" fmla="*/ 21423313 w 43891200"/>
                  <a:gd name="connsiteY4" fmla="*/ 3012175 h 7027483"/>
                  <a:gd name="connsiteX5" fmla="*/ 84664 w 43891200"/>
                  <a:gd name="connsiteY5" fmla="*/ 5531673 h 7027483"/>
                  <a:gd name="connsiteX6" fmla="*/ 0 w 43891200"/>
                  <a:gd name="connsiteY6" fmla="*/ 0 h 7027483"/>
                  <a:gd name="connsiteX0" fmla="*/ 0 w 43891200"/>
                  <a:gd name="connsiteY0" fmla="*/ 0 h 6029592"/>
                  <a:gd name="connsiteX1" fmla="*/ 43891200 w 43891200"/>
                  <a:gd name="connsiteY1" fmla="*/ 0 h 6029592"/>
                  <a:gd name="connsiteX2" fmla="*/ 43852760 w 43891200"/>
                  <a:gd name="connsiteY2" fmla="*/ 6029592 h 6029592"/>
                  <a:gd name="connsiteX3" fmla="*/ 37534347 w 43891200"/>
                  <a:gd name="connsiteY3" fmla="*/ 517930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36342689 w 43891200"/>
                  <a:gd name="connsiteY3" fmla="*/ 4466527 h 6029592"/>
                  <a:gd name="connsiteX4" fmla="*/ 21423313 w 43891200"/>
                  <a:gd name="connsiteY4" fmla="*/ 3012175 h 6029592"/>
                  <a:gd name="connsiteX5" fmla="*/ 84664 w 43891200"/>
                  <a:gd name="connsiteY5" fmla="*/ 5531673 h 6029592"/>
                  <a:gd name="connsiteX6" fmla="*/ 0 w 43891200"/>
                  <a:gd name="connsiteY6" fmla="*/ 0 h 6029592"/>
                  <a:gd name="connsiteX0" fmla="*/ 0 w 43891200"/>
                  <a:gd name="connsiteY0" fmla="*/ 0 h 6079664"/>
                  <a:gd name="connsiteX1" fmla="*/ 43891200 w 43891200"/>
                  <a:gd name="connsiteY1" fmla="*/ 0 h 6079664"/>
                  <a:gd name="connsiteX2" fmla="*/ 43852760 w 43891200"/>
                  <a:gd name="connsiteY2" fmla="*/ 6029592 h 6079664"/>
                  <a:gd name="connsiteX3" fmla="*/ 21423313 w 43891200"/>
                  <a:gd name="connsiteY3" fmla="*/ 3012175 h 6079664"/>
                  <a:gd name="connsiteX4" fmla="*/ 84664 w 43891200"/>
                  <a:gd name="connsiteY4" fmla="*/ 5531673 h 6079664"/>
                  <a:gd name="connsiteX5" fmla="*/ 0 w 43891200"/>
                  <a:gd name="connsiteY5" fmla="*/ 0 h 6079664"/>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6029592"/>
                  <a:gd name="connsiteX1" fmla="*/ 43891200 w 43891200"/>
                  <a:gd name="connsiteY1" fmla="*/ 0 h 6029592"/>
                  <a:gd name="connsiteX2" fmla="*/ 43852760 w 43891200"/>
                  <a:gd name="connsiteY2" fmla="*/ 6029592 h 6029592"/>
                  <a:gd name="connsiteX3" fmla="*/ 21423313 w 43891200"/>
                  <a:gd name="connsiteY3" fmla="*/ 3012175 h 6029592"/>
                  <a:gd name="connsiteX4" fmla="*/ 84664 w 43891200"/>
                  <a:gd name="connsiteY4" fmla="*/ 5531673 h 6029592"/>
                  <a:gd name="connsiteX5" fmla="*/ 0 w 43891200"/>
                  <a:gd name="connsiteY5" fmla="*/ 0 h 6029592"/>
                  <a:gd name="connsiteX0" fmla="*/ 0 w 43891200"/>
                  <a:gd name="connsiteY0" fmla="*/ 0 h 5887037"/>
                  <a:gd name="connsiteX1" fmla="*/ 43891200 w 43891200"/>
                  <a:gd name="connsiteY1" fmla="*/ 0 h 5887037"/>
                  <a:gd name="connsiteX2" fmla="*/ 43814321 w 43891200"/>
                  <a:gd name="connsiteY2" fmla="*/ 5887037 h 5887037"/>
                  <a:gd name="connsiteX3" fmla="*/ 21423313 w 43891200"/>
                  <a:gd name="connsiteY3" fmla="*/ 3012175 h 5887037"/>
                  <a:gd name="connsiteX4" fmla="*/ 84664 w 43891200"/>
                  <a:gd name="connsiteY4" fmla="*/ 5531673 h 5887037"/>
                  <a:gd name="connsiteX5" fmla="*/ 0 w 43891200"/>
                  <a:gd name="connsiteY5" fmla="*/ 0 h 5887037"/>
                  <a:gd name="connsiteX0" fmla="*/ 0 w 43891200"/>
                  <a:gd name="connsiteY0" fmla="*/ 0 h 5745966"/>
                  <a:gd name="connsiteX1" fmla="*/ 43891200 w 43891200"/>
                  <a:gd name="connsiteY1" fmla="*/ 0 h 5745966"/>
                  <a:gd name="connsiteX2" fmla="*/ 43814319 w 43891200"/>
                  <a:gd name="connsiteY2" fmla="*/ 5745966 h 5745966"/>
                  <a:gd name="connsiteX3" fmla="*/ 21423313 w 43891200"/>
                  <a:gd name="connsiteY3" fmla="*/ 3012175 h 5745966"/>
                  <a:gd name="connsiteX4" fmla="*/ 84664 w 43891200"/>
                  <a:gd name="connsiteY4" fmla="*/ 5531673 h 5745966"/>
                  <a:gd name="connsiteX5" fmla="*/ 0 w 43891200"/>
                  <a:gd name="connsiteY5" fmla="*/ 0 h 5745966"/>
                  <a:gd name="connsiteX0" fmla="*/ 0 w 43891200"/>
                  <a:gd name="connsiteY0" fmla="*/ 0 h 5774180"/>
                  <a:gd name="connsiteX1" fmla="*/ 43891200 w 43891200"/>
                  <a:gd name="connsiteY1" fmla="*/ 0 h 5774180"/>
                  <a:gd name="connsiteX2" fmla="*/ 43814319 w 43891200"/>
                  <a:gd name="connsiteY2" fmla="*/ 5774180 h 5774180"/>
                  <a:gd name="connsiteX3" fmla="*/ 21423313 w 43891200"/>
                  <a:gd name="connsiteY3" fmla="*/ 3012175 h 5774180"/>
                  <a:gd name="connsiteX4" fmla="*/ 84664 w 43891200"/>
                  <a:gd name="connsiteY4" fmla="*/ 5531673 h 5774180"/>
                  <a:gd name="connsiteX5" fmla="*/ 0 w 43891200"/>
                  <a:gd name="connsiteY5" fmla="*/ 0 h 5774180"/>
                  <a:gd name="connsiteX0" fmla="*/ 6633 w 43897833"/>
                  <a:gd name="connsiteY0" fmla="*/ 0 h 5774180"/>
                  <a:gd name="connsiteX1" fmla="*/ 43897833 w 43897833"/>
                  <a:gd name="connsiteY1" fmla="*/ 0 h 5774180"/>
                  <a:gd name="connsiteX2" fmla="*/ 43820952 w 43897833"/>
                  <a:gd name="connsiteY2" fmla="*/ 5774180 h 5774180"/>
                  <a:gd name="connsiteX3" fmla="*/ 21429946 w 43897833"/>
                  <a:gd name="connsiteY3" fmla="*/ 3012175 h 5774180"/>
                  <a:gd name="connsiteX4" fmla="*/ 0 w 43897833"/>
                  <a:gd name="connsiteY4" fmla="*/ 5757386 h 5774180"/>
                  <a:gd name="connsiteX5" fmla="*/ 6633 w 43897833"/>
                  <a:gd name="connsiteY5" fmla="*/ 0 h 5774180"/>
                  <a:gd name="connsiteX0" fmla="*/ 6633 w 43897833"/>
                  <a:gd name="connsiteY0" fmla="*/ 0 h 5785600"/>
                  <a:gd name="connsiteX1" fmla="*/ 43897833 w 43897833"/>
                  <a:gd name="connsiteY1" fmla="*/ 0 h 5785600"/>
                  <a:gd name="connsiteX2" fmla="*/ 43820952 w 43897833"/>
                  <a:gd name="connsiteY2" fmla="*/ 5774180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97833"/>
                  <a:gd name="connsiteY0" fmla="*/ 0 h 5785600"/>
                  <a:gd name="connsiteX1" fmla="*/ 43897833 w 43897833"/>
                  <a:gd name="connsiteY1" fmla="*/ 0 h 5785600"/>
                  <a:gd name="connsiteX2" fmla="*/ 43829914 w 43897833"/>
                  <a:gd name="connsiteY2" fmla="*/ 5757562 h 5785600"/>
                  <a:gd name="connsiteX3" fmla="*/ 21429946 w 43897833"/>
                  <a:gd name="connsiteY3" fmla="*/ 3012175 h 5785600"/>
                  <a:gd name="connsiteX4" fmla="*/ 0 w 43897833"/>
                  <a:gd name="connsiteY4" fmla="*/ 5785600 h 5785600"/>
                  <a:gd name="connsiteX5" fmla="*/ 6633 w 43897833"/>
                  <a:gd name="connsiteY5" fmla="*/ 0 h 5785600"/>
                  <a:gd name="connsiteX0" fmla="*/ 6633 w 43884390"/>
                  <a:gd name="connsiteY0" fmla="*/ 4153 h 5789753"/>
                  <a:gd name="connsiteX1" fmla="*/ 43884390 w 43884390"/>
                  <a:gd name="connsiteY1" fmla="*/ 0 h 5789753"/>
                  <a:gd name="connsiteX2" fmla="*/ 43829914 w 43884390"/>
                  <a:gd name="connsiteY2" fmla="*/ 5761715 h 5789753"/>
                  <a:gd name="connsiteX3" fmla="*/ 21429946 w 43884390"/>
                  <a:gd name="connsiteY3" fmla="*/ 3016328 h 5789753"/>
                  <a:gd name="connsiteX4" fmla="*/ 0 w 43884390"/>
                  <a:gd name="connsiteY4" fmla="*/ 5789753 h 5789753"/>
                  <a:gd name="connsiteX5" fmla="*/ 6633 w 43884390"/>
                  <a:gd name="connsiteY5" fmla="*/ 4153 h 5789753"/>
                  <a:gd name="connsiteX0" fmla="*/ 6633 w 43884392"/>
                  <a:gd name="connsiteY0" fmla="*/ 0 h 5785600"/>
                  <a:gd name="connsiteX1" fmla="*/ 43884392 w 43884392"/>
                  <a:gd name="connsiteY1" fmla="*/ 1 h 5785600"/>
                  <a:gd name="connsiteX2" fmla="*/ 43829914 w 43884392"/>
                  <a:gd name="connsiteY2" fmla="*/ 5757562 h 5785600"/>
                  <a:gd name="connsiteX3" fmla="*/ 21429946 w 43884392"/>
                  <a:gd name="connsiteY3" fmla="*/ 3012175 h 5785600"/>
                  <a:gd name="connsiteX4" fmla="*/ 0 w 43884392"/>
                  <a:gd name="connsiteY4" fmla="*/ 5785600 h 5785600"/>
                  <a:gd name="connsiteX5" fmla="*/ 6633 w 43884392"/>
                  <a:gd name="connsiteY5" fmla="*/ 0 h 5785600"/>
                  <a:gd name="connsiteX0" fmla="*/ 6633 w 43876785"/>
                  <a:gd name="connsiteY0" fmla="*/ 7053 h 5792653"/>
                  <a:gd name="connsiteX1" fmla="*/ 43876785 w 43876785"/>
                  <a:gd name="connsiteY1" fmla="*/ 0 h 5792653"/>
                  <a:gd name="connsiteX2" fmla="*/ 43829914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429946 w 43876785"/>
                  <a:gd name="connsiteY3" fmla="*/ 3019228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852793 w 43876785"/>
                  <a:gd name="connsiteY3" fmla="*/ 301922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64377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44088 w 43876785"/>
                  <a:gd name="connsiteY3" fmla="*/ 3000419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792653"/>
                  <a:gd name="connsiteX1" fmla="*/ 43876785 w 43876785"/>
                  <a:gd name="connsiteY1" fmla="*/ 0 h 5792653"/>
                  <a:gd name="connsiteX2" fmla="*/ 43826108 w 43876785"/>
                  <a:gd name="connsiteY2" fmla="*/ 5764615 h 5792653"/>
                  <a:gd name="connsiteX3" fmla="*/ 21923799 w 43876785"/>
                  <a:gd name="connsiteY3" fmla="*/ 3009824 h 5792653"/>
                  <a:gd name="connsiteX4" fmla="*/ 0 w 43876785"/>
                  <a:gd name="connsiteY4" fmla="*/ 5792653 h 5792653"/>
                  <a:gd name="connsiteX5" fmla="*/ 6633 w 43876785"/>
                  <a:gd name="connsiteY5" fmla="*/ 7053 h 5792653"/>
                  <a:gd name="connsiteX0" fmla="*/ 6633 w 43876785"/>
                  <a:gd name="connsiteY0" fmla="*/ 7053 h 5801199"/>
                  <a:gd name="connsiteX1" fmla="*/ 43876785 w 43876785"/>
                  <a:gd name="connsiteY1" fmla="*/ 0 h 5801199"/>
                  <a:gd name="connsiteX2" fmla="*/ 43831664 w 43876785"/>
                  <a:gd name="connsiteY2" fmla="*/ 5801199 h 5801199"/>
                  <a:gd name="connsiteX3" fmla="*/ 21923799 w 43876785"/>
                  <a:gd name="connsiteY3" fmla="*/ 3009824 h 5801199"/>
                  <a:gd name="connsiteX4" fmla="*/ 0 w 43876785"/>
                  <a:gd name="connsiteY4" fmla="*/ 5792653 h 5801199"/>
                  <a:gd name="connsiteX5" fmla="*/ 6633 w 43876785"/>
                  <a:gd name="connsiteY5" fmla="*/ 7053 h 5801199"/>
                  <a:gd name="connsiteX0" fmla="*/ 6633 w 43876785"/>
                  <a:gd name="connsiteY0" fmla="*/ 7053 h 5811651"/>
                  <a:gd name="connsiteX1" fmla="*/ 43876785 w 43876785"/>
                  <a:gd name="connsiteY1" fmla="*/ 0 h 5811651"/>
                  <a:gd name="connsiteX2" fmla="*/ 43826110 w 43876785"/>
                  <a:gd name="connsiteY2" fmla="*/ 5811651 h 5811651"/>
                  <a:gd name="connsiteX3" fmla="*/ 21923799 w 43876785"/>
                  <a:gd name="connsiteY3" fmla="*/ 3009824 h 5811651"/>
                  <a:gd name="connsiteX4" fmla="*/ 0 w 43876785"/>
                  <a:gd name="connsiteY4" fmla="*/ 5792653 h 5811651"/>
                  <a:gd name="connsiteX5" fmla="*/ 6633 w 43876785"/>
                  <a:gd name="connsiteY5" fmla="*/ 7053 h 5811651"/>
                  <a:gd name="connsiteX0" fmla="*/ -1 w 43870151"/>
                  <a:gd name="connsiteY0" fmla="*/ 7053 h 5818785"/>
                  <a:gd name="connsiteX1" fmla="*/ 43870151 w 43870151"/>
                  <a:gd name="connsiteY1" fmla="*/ 0 h 5818785"/>
                  <a:gd name="connsiteX2" fmla="*/ 43819476 w 43870151"/>
                  <a:gd name="connsiteY2" fmla="*/ 5811651 h 5818785"/>
                  <a:gd name="connsiteX3" fmla="*/ 21917165 w 43870151"/>
                  <a:gd name="connsiteY3" fmla="*/ 3009824 h 5818785"/>
                  <a:gd name="connsiteX4" fmla="*/ 4477 w 43870151"/>
                  <a:gd name="connsiteY4" fmla="*/ 5818785 h 5818785"/>
                  <a:gd name="connsiteX5" fmla="*/ -1 w 43870151"/>
                  <a:gd name="connsiteY5" fmla="*/ 7053 h 5818785"/>
                  <a:gd name="connsiteX0" fmla="*/ 239 w 43870391"/>
                  <a:gd name="connsiteY0" fmla="*/ 7053 h 5814778"/>
                  <a:gd name="connsiteX1" fmla="*/ 43870391 w 43870391"/>
                  <a:gd name="connsiteY1" fmla="*/ 0 h 5814778"/>
                  <a:gd name="connsiteX2" fmla="*/ 43819716 w 43870391"/>
                  <a:gd name="connsiteY2" fmla="*/ 5811651 h 5814778"/>
                  <a:gd name="connsiteX3" fmla="*/ 21917405 w 43870391"/>
                  <a:gd name="connsiteY3" fmla="*/ 3009824 h 5814778"/>
                  <a:gd name="connsiteX4" fmla="*/ 457 w 43870391"/>
                  <a:gd name="connsiteY4" fmla="*/ 5814778 h 5814778"/>
                  <a:gd name="connsiteX5" fmla="*/ 239 w 43870391"/>
                  <a:gd name="connsiteY5" fmla="*/ 7053 h 5814778"/>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806763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70391"/>
                  <a:gd name="connsiteY0" fmla="*/ 7053 h 5811651"/>
                  <a:gd name="connsiteX1" fmla="*/ 43870391 w 43870391"/>
                  <a:gd name="connsiteY1" fmla="*/ 0 h 5811651"/>
                  <a:gd name="connsiteX2" fmla="*/ 43819716 w 43870391"/>
                  <a:gd name="connsiteY2" fmla="*/ 5811651 h 5811651"/>
                  <a:gd name="connsiteX3" fmla="*/ 21917405 w 43870391"/>
                  <a:gd name="connsiteY3" fmla="*/ 3009824 h 5811651"/>
                  <a:gd name="connsiteX4" fmla="*/ 457 w 43870391"/>
                  <a:gd name="connsiteY4" fmla="*/ 5798748 h 5811651"/>
                  <a:gd name="connsiteX5" fmla="*/ 239 w 43870391"/>
                  <a:gd name="connsiteY5" fmla="*/ 7053 h 5811651"/>
                  <a:gd name="connsiteX0" fmla="*/ 239 w 43842825"/>
                  <a:gd name="connsiteY0" fmla="*/ 7053 h 5811651"/>
                  <a:gd name="connsiteX1" fmla="*/ 43842825 w 43842825"/>
                  <a:gd name="connsiteY1" fmla="*/ 0 h 5811651"/>
                  <a:gd name="connsiteX2" fmla="*/ 43819716 w 43842825"/>
                  <a:gd name="connsiteY2" fmla="*/ 5811651 h 5811651"/>
                  <a:gd name="connsiteX3" fmla="*/ 21917405 w 43842825"/>
                  <a:gd name="connsiteY3" fmla="*/ 3009824 h 5811651"/>
                  <a:gd name="connsiteX4" fmla="*/ 457 w 43842825"/>
                  <a:gd name="connsiteY4" fmla="*/ 5798748 h 5811651"/>
                  <a:gd name="connsiteX5" fmla="*/ 239 w 43842825"/>
                  <a:gd name="connsiteY5" fmla="*/ 7053 h 5811651"/>
                  <a:gd name="connsiteX0" fmla="*/ 239 w 43824446"/>
                  <a:gd name="connsiteY0" fmla="*/ 7053 h 5811651"/>
                  <a:gd name="connsiteX1" fmla="*/ 43824446 w 43824446"/>
                  <a:gd name="connsiteY1" fmla="*/ 0 h 5811651"/>
                  <a:gd name="connsiteX2" fmla="*/ 43819716 w 43824446"/>
                  <a:gd name="connsiteY2" fmla="*/ 5811651 h 5811651"/>
                  <a:gd name="connsiteX3" fmla="*/ 21917405 w 43824446"/>
                  <a:gd name="connsiteY3" fmla="*/ 3009824 h 5811651"/>
                  <a:gd name="connsiteX4" fmla="*/ 457 w 43824446"/>
                  <a:gd name="connsiteY4" fmla="*/ 5798748 h 5811651"/>
                  <a:gd name="connsiteX5" fmla="*/ 239 w 43824446"/>
                  <a:gd name="connsiteY5" fmla="*/ 7053 h 5811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24446" h="5811651">
                    <a:moveTo>
                      <a:pt x="239" y="7053"/>
                    </a:moveTo>
                    <a:lnTo>
                      <a:pt x="43824446" y="0"/>
                    </a:lnTo>
                    <a:cubicBezTo>
                      <a:pt x="43822869" y="1937217"/>
                      <a:pt x="43821293" y="3874434"/>
                      <a:pt x="43819716" y="5811651"/>
                    </a:cubicBezTo>
                    <a:cubicBezTo>
                      <a:pt x="38268362" y="4032785"/>
                      <a:pt x="30438085" y="2966157"/>
                      <a:pt x="21917405" y="3009824"/>
                    </a:cubicBezTo>
                    <a:cubicBezTo>
                      <a:pt x="14614291" y="3047251"/>
                      <a:pt x="6453731" y="3277510"/>
                      <a:pt x="457" y="5798748"/>
                    </a:cubicBezTo>
                    <a:cubicBezTo>
                      <a:pt x="-1036" y="3861504"/>
                      <a:pt x="1732" y="1944297"/>
                      <a:pt x="239" y="7053"/>
                    </a:cubicBezTo>
                    <a:close/>
                  </a:path>
                </a:pathLst>
              </a:custGeom>
              <a:gradFill flip="none" rotWithShape="1">
                <a:gsLst>
                  <a:gs pos="0">
                    <a:schemeClr val="accent6"/>
                  </a:gs>
                  <a:gs pos="100000">
                    <a:schemeClr val="accent4"/>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6">
                <a:extLst>
                  <a:ext uri="{FF2B5EF4-FFF2-40B4-BE49-F238E27FC236}">
                    <a16:creationId xmlns:a16="http://schemas.microsoft.com/office/drawing/2014/main" id="{A93FD9FB-6B75-5E44-A351-E2AF97CFFEEB}"/>
                  </a:ext>
                </a:extLst>
              </p:cNvPr>
              <p:cNvSpPr/>
              <p:nvPr userDrawn="1"/>
            </p:nvSpPr>
            <p:spPr>
              <a:xfrm>
                <a:off x="-4323" y="5744"/>
                <a:ext cx="27440229" cy="4555641"/>
              </a:xfrm>
              <a:custGeom>
                <a:avLst/>
                <a:gdLst>
                  <a:gd name="connsiteX0" fmla="*/ 0 w 43891200"/>
                  <a:gd name="connsiteY0" fmla="*/ 0 h 7027483"/>
                  <a:gd name="connsiteX1" fmla="*/ 43891200 w 43891200"/>
                  <a:gd name="connsiteY1" fmla="*/ 0 h 7027483"/>
                  <a:gd name="connsiteX2" fmla="*/ 43891200 w 43891200"/>
                  <a:gd name="connsiteY2" fmla="*/ 7027483 h 7027483"/>
                  <a:gd name="connsiteX3" fmla="*/ 0 w 43891200"/>
                  <a:gd name="connsiteY3" fmla="*/ 7027483 h 7027483"/>
                  <a:gd name="connsiteX4" fmla="*/ 0 w 43891200"/>
                  <a:gd name="connsiteY4"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617527 w 43891200"/>
                  <a:gd name="connsiteY3" fmla="*/ 6999261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0 w 43891200"/>
                  <a:gd name="connsiteY4" fmla="*/ 7027483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100503"/>
                  <a:gd name="connsiteX1" fmla="*/ 43891200 w 43891200"/>
                  <a:gd name="connsiteY1" fmla="*/ 0 h 7100503"/>
                  <a:gd name="connsiteX2" fmla="*/ 43891200 w 43891200"/>
                  <a:gd name="connsiteY2" fmla="*/ 7027483 h 7100503"/>
                  <a:gd name="connsiteX3" fmla="*/ 21448200 w 43891200"/>
                  <a:gd name="connsiteY3" fmla="*/ 3838305 h 7100503"/>
                  <a:gd name="connsiteX4" fmla="*/ 28221 w 43891200"/>
                  <a:gd name="connsiteY4" fmla="*/ 6688809 h 7100503"/>
                  <a:gd name="connsiteX5" fmla="*/ 0 w 43891200"/>
                  <a:gd name="connsiteY5" fmla="*/ 0 h 710050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891200"/>
                  <a:gd name="connsiteY0" fmla="*/ 0 h 7027483"/>
                  <a:gd name="connsiteX1" fmla="*/ 43891200 w 43891200"/>
                  <a:gd name="connsiteY1" fmla="*/ 0 h 7027483"/>
                  <a:gd name="connsiteX2" fmla="*/ 43891200 w 43891200"/>
                  <a:gd name="connsiteY2" fmla="*/ 7027483 h 7027483"/>
                  <a:gd name="connsiteX3" fmla="*/ 21448200 w 43891200"/>
                  <a:gd name="connsiteY3" fmla="*/ 3838305 h 7027483"/>
                  <a:gd name="connsiteX4" fmla="*/ 28221 w 43891200"/>
                  <a:gd name="connsiteY4" fmla="*/ 6688809 h 7027483"/>
                  <a:gd name="connsiteX5" fmla="*/ 0 w 43891200"/>
                  <a:gd name="connsiteY5" fmla="*/ 0 h 7027483"/>
                  <a:gd name="connsiteX0" fmla="*/ 0 w 43968081"/>
                  <a:gd name="connsiteY0" fmla="*/ 0 h 6688809"/>
                  <a:gd name="connsiteX1" fmla="*/ 43891200 w 43968081"/>
                  <a:gd name="connsiteY1" fmla="*/ 0 h 6688809"/>
                  <a:gd name="connsiteX2" fmla="*/ 43968081 w 43968081"/>
                  <a:gd name="connsiteY2" fmla="*/ 6358199 h 6688809"/>
                  <a:gd name="connsiteX3" fmla="*/ 21448200 w 43968081"/>
                  <a:gd name="connsiteY3" fmla="*/ 3838305 h 6688809"/>
                  <a:gd name="connsiteX4" fmla="*/ 28221 w 43968081"/>
                  <a:gd name="connsiteY4" fmla="*/ 6688809 h 6688809"/>
                  <a:gd name="connsiteX5" fmla="*/ 0 w 43968081"/>
                  <a:gd name="connsiteY5" fmla="*/ 0 h 6688809"/>
                  <a:gd name="connsiteX0" fmla="*/ 0 w 43891200"/>
                  <a:gd name="connsiteY0" fmla="*/ 0 h 6688809"/>
                  <a:gd name="connsiteX1" fmla="*/ 43891200 w 43891200"/>
                  <a:gd name="connsiteY1" fmla="*/ 0 h 6688809"/>
                  <a:gd name="connsiteX2" fmla="*/ 43793664 w 43891200"/>
                  <a:gd name="connsiteY2" fmla="*/ 6218350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91200"/>
                  <a:gd name="connsiteY0" fmla="*/ 0 h 6688809"/>
                  <a:gd name="connsiteX1" fmla="*/ 43891200 w 43891200"/>
                  <a:gd name="connsiteY1" fmla="*/ 0 h 6688809"/>
                  <a:gd name="connsiteX2" fmla="*/ 43823938 w 43891200"/>
                  <a:gd name="connsiteY2" fmla="*/ 6183672 h 6688809"/>
                  <a:gd name="connsiteX3" fmla="*/ 21448200 w 43891200"/>
                  <a:gd name="connsiteY3" fmla="*/ 3838305 h 6688809"/>
                  <a:gd name="connsiteX4" fmla="*/ 28221 w 43891200"/>
                  <a:gd name="connsiteY4" fmla="*/ 6688809 h 6688809"/>
                  <a:gd name="connsiteX5" fmla="*/ 0 w 43891200"/>
                  <a:gd name="connsiteY5" fmla="*/ 0 h 6688809"/>
                  <a:gd name="connsiteX0" fmla="*/ 0 w 43823938"/>
                  <a:gd name="connsiteY0" fmla="*/ 0 h 6688809"/>
                  <a:gd name="connsiteX1" fmla="*/ 43800376 w 43823938"/>
                  <a:gd name="connsiteY1" fmla="*/ 0 h 6688809"/>
                  <a:gd name="connsiteX2" fmla="*/ 43823938 w 43823938"/>
                  <a:gd name="connsiteY2" fmla="*/ 6183672 h 6688809"/>
                  <a:gd name="connsiteX3" fmla="*/ 21448200 w 43823938"/>
                  <a:gd name="connsiteY3" fmla="*/ 3838305 h 6688809"/>
                  <a:gd name="connsiteX4" fmla="*/ 28221 w 43823938"/>
                  <a:gd name="connsiteY4" fmla="*/ 6688809 h 6688809"/>
                  <a:gd name="connsiteX5" fmla="*/ 0 w 43823938"/>
                  <a:gd name="connsiteY5" fmla="*/ 0 h 6688809"/>
                  <a:gd name="connsiteX0" fmla="*/ 0 w 43883631"/>
                  <a:gd name="connsiteY0" fmla="*/ 0 h 6688809"/>
                  <a:gd name="connsiteX1" fmla="*/ 43883631 w 43883631"/>
                  <a:gd name="connsiteY1" fmla="*/ 41614 h 6688809"/>
                  <a:gd name="connsiteX2" fmla="*/ 43823938 w 43883631"/>
                  <a:gd name="connsiteY2" fmla="*/ 6183672 h 6688809"/>
                  <a:gd name="connsiteX3" fmla="*/ 21448200 w 43883631"/>
                  <a:gd name="connsiteY3" fmla="*/ 3838305 h 6688809"/>
                  <a:gd name="connsiteX4" fmla="*/ 28221 w 43883631"/>
                  <a:gd name="connsiteY4" fmla="*/ 6688809 h 6688809"/>
                  <a:gd name="connsiteX5" fmla="*/ 0 w 43883631"/>
                  <a:gd name="connsiteY5" fmla="*/ 0 h 6688809"/>
                  <a:gd name="connsiteX0" fmla="*/ 0 w 43876062"/>
                  <a:gd name="connsiteY0" fmla="*/ 0 h 6688809"/>
                  <a:gd name="connsiteX1" fmla="*/ 43876062 w 43876062"/>
                  <a:gd name="connsiteY1" fmla="*/ 6936 h 6688809"/>
                  <a:gd name="connsiteX2" fmla="*/ 43823938 w 43876062"/>
                  <a:gd name="connsiteY2" fmla="*/ 6183672 h 6688809"/>
                  <a:gd name="connsiteX3" fmla="*/ 21448200 w 43876062"/>
                  <a:gd name="connsiteY3" fmla="*/ 3838305 h 6688809"/>
                  <a:gd name="connsiteX4" fmla="*/ 28221 w 43876062"/>
                  <a:gd name="connsiteY4" fmla="*/ 6688809 h 6688809"/>
                  <a:gd name="connsiteX5" fmla="*/ 0 w 43876062"/>
                  <a:gd name="connsiteY5" fmla="*/ 0 h 6688809"/>
                  <a:gd name="connsiteX0" fmla="*/ 0 w 43883634"/>
                  <a:gd name="connsiteY0" fmla="*/ 6936 h 6695745"/>
                  <a:gd name="connsiteX1" fmla="*/ 43883634 w 43883634"/>
                  <a:gd name="connsiteY1" fmla="*/ 0 h 6695745"/>
                  <a:gd name="connsiteX2" fmla="*/ 43823938 w 43883634"/>
                  <a:gd name="connsiteY2" fmla="*/ 6190608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448200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6368 w 43883634"/>
                  <a:gd name="connsiteY3" fmla="*/ 3845241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871047 w 43883634"/>
                  <a:gd name="connsiteY3" fmla="*/ 3810016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82633 w 43883634"/>
                  <a:gd name="connsiteY3" fmla="*/ 3782129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5745"/>
                  <a:gd name="connsiteX1" fmla="*/ 43883634 w 43883634"/>
                  <a:gd name="connsiteY1" fmla="*/ 0 h 6695745"/>
                  <a:gd name="connsiteX2" fmla="*/ 43827740 w 43883634"/>
                  <a:gd name="connsiteY2" fmla="*/ 6180150 h 6695745"/>
                  <a:gd name="connsiteX3" fmla="*/ 21911623 w 43883634"/>
                  <a:gd name="connsiteY3" fmla="*/ 3791425 h 6695745"/>
                  <a:gd name="connsiteX4" fmla="*/ 28221 w 43883634"/>
                  <a:gd name="connsiteY4" fmla="*/ 6695745 h 6695745"/>
                  <a:gd name="connsiteX5" fmla="*/ 0 w 43883634"/>
                  <a:gd name="connsiteY5" fmla="*/ 6936 h 6695745"/>
                  <a:gd name="connsiteX0" fmla="*/ 0 w 43883634"/>
                  <a:gd name="connsiteY0" fmla="*/ 6936 h 6691837"/>
                  <a:gd name="connsiteX1" fmla="*/ 43883634 w 43883634"/>
                  <a:gd name="connsiteY1" fmla="*/ 0 h 6691837"/>
                  <a:gd name="connsiteX2" fmla="*/ 43827740 w 43883634"/>
                  <a:gd name="connsiteY2" fmla="*/ 6180150 h 6691837"/>
                  <a:gd name="connsiteX3" fmla="*/ 21911623 w 43883634"/>
                  <a:gd name="connsiteY3" fmla="*/ 3791425 h 6691837"/>
                  <a:gd name="connsiteX4" fmla="*/ 66513 w 43883634"/>
                  <a:gd name="connsiteY4" fmla="*/ 6691837 h 6691837"/>
                  <a:gd name="connsiteX5" fmla="*/ 0 w 43883634"/>
                  <a:gd name="connsiteY5" fmla="*/ 6936 h 6691837"/>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40 w 43883634"/>
                  <a:gd name="connsiteY2" fmla="*/ 6180150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0 w 43883634"/>
                  <a:gd name="connsiteY0" fmla="*/ 6936 h 6695746"/>
                  <a:gd name="connsiteX1" fmla="*/ 43883634 w 43883634"/>
                  <a:gd name="connsiteY1" fmla="*/ 0 h 6695746"/>
                  <a:gd name="connsiteX2" fmla="*/ 43827739 w 43883634"/>
                  <a:gd name="connsiteY2" fmla="*/ 5777889 h 6695746"/>
                  <a:gd name="connsiteX3" fmla="*/ 21911623 w 43883634"/>
                  <a:gd name="connsiteY3" fmla="*/ 3791425 h 6695746"/>
                  <a:gd name="connsiteX4" fmla="*/ 49494 w 43883634"/>
                  <a:gd name="connsiteY4" fmla="*/ 6695746 h 6695746"/>
                  <a:gd name="connsiteX5" fmla="*/ 0 w 43883634"/>
                  <a:gd name="connsiteY5" fmla="*/ 6936 h 6695746"/>
                  <a:gd name="connsiteX0" fmla="*/ 23933 w 43834140"/>
                  <a:gd name="connsiteY0" fmla="*/ 15369 h 6695746"/>
                  <a:gd name="connsiteX1" fmla="*/ 43834140 w 43834140"/>
                  <a:gd name="connsiteY1" fmla="*/ 0 h 6695746"/>
                  <a:gd name="connsiteX2" fmla="*/ 43778245 w 43834140"/>
                  <a:gd name="connsiteY2" fmla="*/ 5777889 h 6695746"/>
                  <a:gd name="connsiteX3" fmla="*/ 21862129 w 43834140"/>
                  <a:gd name="connsiteY3" fmla="*/ 3791425 h 6695746"/>
                  <a:gd name="connsiteX4" fmla="*/ 0 w 43834140"/>
                  <a:gd name="connsiteY4" fmla="*/ 6695746 h 6695746"/>
                  <a:gd name="connsiteX5" fmla="*/ 23933 w 43834140"/>
                  <a:gd name="connsiteY5" fmla="*/ 15369 h 6695746"/>
                  <a:gd name="connsiteX0" fmla="*/ 1414 w 43848334"/>
                  <a:gd name="connsiteY0" fmla="*/ 15369 h 6695746"/>
                  <a:gd name="connsiteX1" fmla="*/ 43848334 w 43848334"/>
                  <a:gd name="connsiteY1" fmla="*/ 0 h 6695746"/>
                  <a:gd name="connsiteX2" fmla="*/ 43792439 w 43848334"/>
                  <a:gd name="connsiteY2" fmla="*/ 5777889 h 6695746"/>
                  <a:gd name="connsiteX3" fmla="*/ 21876323 w 43848334"/>
                  <a:gd name="connsiteY3" fmla="*/ 3791425 h 6695746"/>
                  <a:gd name="connsiteX4" fmla="*/ 14194 w 43848334"/>
                  <a:gd name="connsiteY4" fmla="*/ 6695746 h 6695746"/>
                  <a:gd name="connsiteX5" fmla="*/ 1414 w 43848334"/>
                  <a:gd name="connsiteY5" fmla="*/ 15369 h 6695746"/>
                  <a:gd name="connsiteX0" fmla="*/ 1414 w 43792439"/>
                  <a:gd name="connsiteY0" fmla="*/ 6936 h 6687313"/>
                  <a:gd name="connsiteX1" fmla="*/ 43729019 w 43792439"/>
                  <a:gd name="connsiteY1" fmla="*/ 0 h 6687313"/>
                  <a:gd name="connsiteX2" fmla="*/ 43792439 w 43792439"/>
                  <a:gd name="connsiteY2" fmla="*/ 5769456 h 6687313"/>
                  <a:gd name="connsiteX3" fmla="*/ 21876323 w 43792439"/>
                  <a:gd name="connsiteY3" fmla="*/ 3782992 h 6687313"/>
                  <a:gd name="connsiteX4" fmla="*/ 14194 w 43792439"/>
                  <a:gd name="connsiteY4" fmla="*/ 6687313 h 6687313"/>
                  <a:gd name="connsiteX5" fmla="*/ 1414 w 43792439"/>
                  <a:gd name="connsiteY5" fmla="*/ 6936 h 6687313"/>
                  <a:gd name="connsiteX0" fmla="*/ 1414 w 43792439"/>
                  <a:gd name="connsiteY0" fmla="*/ 0 h 6680377"/>
                  <a:gd name="connsiteX1" fmla="*/ 43600524 w 43792439"/>
                  <a:gd name="connsiteY1" fmla="*/ 77395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2439"/>
                  <a:gd name="connsiteY0" fmla="*/ 0 h 6680377"/>
                  <a:gd name="connsiteX1" fmla="*/ 43683128 w 43792439"/>
                  <a:gd name="connsiteY1" fmla="*/ 119561 h 6680377"/>
                  <a:gd name="connsiteX2" fmla="*/ 43792439 w 43792439"/>
                  <a:gd name="connsiteY2" fmla="*/ 5762520 h 6680377"/>
                  <a:gd name="connsiteX3" fmla="*/ 21876323 w 43792439"/>
                  <a:gd name="connsiteY3" fmla="*/ 3776056 h 6680377"/>
                  <a:gd name="connsiteX4" fmla="*/ 14194 w 43792439"/>
                  <a:gd name="connsiteY4" fmla="*/ 6680377 h 6680377"/>
                  <a:gd name="connsiteX5" fmla="*/ 1414 w 43792439"/>
                  <a:gd name="connsiteY5" fmla="*/ 0 h 6680377"/>
                  <a:gd name="connsiteX0" fmla="*/ 1414 w 43793267"/>
                  <a:gd name="connsiteY0" fmla="*/ 0 h 6680377"/>
                  <a:gd name="connsiteX1" fmla="*/ 43793267 w 43793267"/>
                  <a:gd name="connsiteY1" fmla="*/ 1497 h 6680377"/>
                  <a:gd name="connsiteX2" fmla="*/ 43792439 w 43793267"/>
                  <a:gd name="connsiteY2" fmla="*/ 5762520 h 6680377"/>
                  <a:gd name="connsiteX3" fmla="*/ 21876323 w 43793267"/>
                  <a:gd name="connsiteY3" fmla="*/ 3776056 h 6680377"/>
                  <a:gd name="connsiteX4" fmla="*/ 14194 w 43793267"/>
                  <a:gd name="connsiteY4" fmla="*/ 6680377 h 6680377"/>
                  <a:gd name="connsiteX5" fmla="*/ 1414 w 43793267"/>
                  <a:gd name="connsiteY5" fmla="*/ 0 h 668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93267" h="6680377">
                    <a:moveTo>
                      <a:pt x="1414" y="0"/>
                    </a:moveTo>
                    <a:lnTo>
                      <a:pt x="43793267" y="1497"/>
                    </a:lnTo>
                    <a:cubicBezTo>
                      <a:pt x="43793267" y="2343991"/>
                      <a:pt x="43792439" y="3420026"/>
                      <a:pt x="43792439" y="5762520"/>
                    </a:cubicBezTo>
                    <a:cubicBezTo>
                      <a:pt x="38990659" y="4549272"/>
                      <a:pt x="29172697" y="3623080"/>
                      <a:pt x="21876323" y="3776056"/>
                    </a:cubicBezTo>
                    <a:cubicBezTo>
                      <a:pt x="14579949" y="3929032"/>
                      <a:pt x="6467468" y="4159139"/>
                      <a:pt x="14194" y="6680377"/>
                    </a:cubicBezTo>
                    <a:cubicBezTo>
                      <a:pt x="22172" y="4453585"/>
                      <a:pt x="-6564" y="2226792"/>
                      <a:pt x="1414" y="0"/>
                    </a:cubicBezTo>
                    <a:close/>
                  </a:path>
                </a:pathLst>
              </a:custGeom>
              <a:gradFill flip="none" rotWithShape="1">
                <a:gsLst>
                  <a:gs pos="0">
                    <a:schemeClr val="accent6"/>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5">
                <a:extLst>
                  <a:ext uri="{FF2B5EF4-FFF2-40B4-BE49-F238E27FC236}">
                    <a16:creationId xmlns:a16="http://schemas.microsoft.com/office/drawing/2014/main" id="{5322EE38-39A3-9244-A0DB-721253183136}"/>
                  </a:ext>
                </a:extLst>
              </p:cNvPr>
              <p:cNvSpPr/>
              <p:nvPr userDrawn="1"/>
            </p:nvSpPr>
            <p:spPr>
              <a:xfrm>
                <a:off x="-14192" y="1382"/>
                <a:ext cx="27451941" cy="4570665"/>
              </a:xfrm>
              <a:custGeom>
                <a:avLst/>
                <a:gdLst>
                  <a:gd name="connsiteX0" fmla="*/ 0 w 43891200"/>
                  <a:gd name="connsiteY0" fmla="*/ 0 h 2171777"/>
                  <a:gd name="connsiteX1" fmla="*/ 43891200 w 43891200"/>
                  <a:gd name="connsiteY1" fmla="*/ 0 h 2171777"/>
                  <a:gd name="connsiteX2" fmla="*/ 43891200 w 43891200"/>
                  <a:gd name="connsiteY2" fmla="*/ 2171777 h 2171777"/>
                  <a:gd name="connsiteX3" fmla="*/ 0 w 43891200"/>
                  <a:gd name="connsiteY3" fmla="*/ 2171777 h 2171777"/>
                  <a:gd name="connsiteX4" fmla="*/ 0 w 43891200"/>
                  <a:gd name="connsiteY4" fmla="*/ 0 h 2171777"/>
                  <a:gd name="connsiteX0" fmla="*/ 0 w 43891200"/>
                  <a:gd name="connsiteY0" fmla="*/ 0 h 2171777"/>
                  <a:gd name="connsiteX1" fmla="*/ 43891200 w 43891200"/>
                  <a:gd name="connsiteY1" fmla="*/ 0 h 2171777"/>
                  <a:gd name="connsiteX2" fmla="*/ 43891200 w 43891200"/>
                  <a:gd name="connsiteY2" fmla="*/ 2171777 h 2171777"/>
                  <a:gd name="connsiteX3" fmla="*/ 21843298 w 43891200"/>
                  <a:gd name="connsiteY3" fmla="*/ 2143554 h 2171777"/>
                  <a:gd name="connsiteX4" fmla="*/ 0 w 43891200"/>
                  <a:gd name="connsiteY4" fmla="*/ 2171777 h 2171777"/>
                  <a:gd name="connsiteX5" fmla="*/ 0 w 43891200"/>
                  <a:gd name="connsiteY5" fmla="*/ 0 h 2171777"/>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90029"/>
                  <a:gd name="connsiteX1" fmla="*/ 43891200 w 43891200"/>
                  <a:gd name="connsiteY1" fmla="*/ 0 h 5390029"/>
                  <a:gd name="connsiteX2" fmla="*/ 43891200 w 43891200"/>
                  <a:gd name="connsiteY2" fmla="*/ 2171777 h 5390029"/>
                  <a:gd name="connsiteX3" fmla="*/ 21843298 w 43891200"/>
                  <a:gd name="connsiteY3" fmla="*/ 2143554 h 5390029"/>
                  <a:gd name="connsiteX4" fmla="*/ 28221 w 43891200"/>
                  <a:gd name="connsiteY4" fmla="*/ 5360956 h 5390029"/>
                  <a:gd name="connsiteX5" fmla="*/ 0 w 43891200"/>
                  <a:gd name="connsiteY5" fmla="*/ 0 h 5390029"/>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2143554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691988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200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778314 w 43891200"/>
                  <a:gd name="connsiteY2" fmla="*/ 2171777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60956"/>
                  <a:gd name="connsiteX1" fmla="*/ 43891200 w 43891200"/>
                  <a:gd name="connsiteY1" fmla="*/ 0 h 5360956"/>
                  <a:gd name="connsiteX2" fmla="*/ 43891197 w 43891200"/>
                  <a:gd name="connsiteY2" fmla="*/ 2143554 h 5360956"/>
                  <a:gd name="connsiteX3" fmla="*/ 21843298 w 43891200"/>
                  <a:gd name="connsiteY3" fmla="*/ 1381537 h 5360956"/>
                  <a:gd name="connsiteX4" fmla="*/ 28221 w 43891200"/>
                  <a:gd name="connsiteY4" fmla="*/ 5360956 h 5360956"/>
                  <a:gd name="connsiteX5" fmla="*/ 0 w 43891200"/>
                  <a:gd name="connsiteY5" fmla="*/ 0 h 5360956"/>
                  <a:gd name="connsiteX0" fmla="*/ 0 w 43891200"/>
                  <a:gd name="connsiteY0" fmla="*/ 0 h 5383162"/>
                  <a:gd name="connsiteX1" fmla="*/ 43891200 w 43891200"/>
                  <a:gd name="connsiteY1" fmla="*/ 0 h 5383162"/>
                  <a:gd name="connsiteX2" fmla="*/ 43891197 w 43891200"/>
                  <a:gd name="connsiteY2" fmla="*/ 2143554 h 5383162"/>
                  <a:gd name="connsiteX3" fmla="*/ 21843298 w 43891200"/>
                  <a:gd name="connsiteY3" fmla="*/ 1381537 h 5383162"/>
                  <a:gd name="connsiteX4" fmla="*/ 12981 w 43891200"/>
                  <a:gd name="connsiteY4" fmla="*/ 5383162 h 5383162"/>
                  <a:gd name="connsiteX5" fmla="*/ 0 w 43891200"/>
                  <a:gd name="connsiteY5" fmla="*/ 0 h 5383162"/>
                  <a:gd name="connsiteX0" fmla="*/ 0 w 43891200"/>
                  <a:gd name="connsiteY0" fmla="*/ 0 h 5353553"/>
                  <a:gd name="connsiteX1" fmla="*/ 43891200 w 43891200"/>
                  <a:gd name="connsiteY1" fmla="*/ 0 h 5353553"/>
                  <a:gd name="connsiteX2" fmla="*/ 43891197 w 43891200"/>
                  <a:gd name="connsiteY2" fmla="*/ 2143554 h 5353553"/>
                  <a:gd name="connsiteX3" fmla="*/ 21843298 w 43891200"/>
                  <a:gd name="connsiteY3" fmla="*/ 1381537 h 5353553"/>
                  <a:gd name="connsiteX4" fmla="*/ 12981 w 43891200"/>
                  <a:gd name="connsiteY4" fmla="*/ 5353553 h 5353553"/>
                  <a:gd name="connsiteX5" fmla="*/ 0 w 43891200"/>
                  <a:gd name="connsiteY5" fmla="*/ 0 h 5353553"/>
                  <a:gd name="connsiteX0" fmla="*/ 0 w 43891200"/>
                  <a:gd name="connsiteY0" fmla="*/ 0 h 5375759"/>
                  <a:gd name="connsiteX1" fmla="*/ 43891200 w 43891200"/>
                  <a:gd name="connsiteY1" fmla="*/ 0 h 5375759"/>
                  <a:gd name="connsiteX2" fmla="*/ 43891197 w 43891200"/>
                  <a:gd name="connsiteY2" fmla="*/ 2143554 h 5375759"/>
                  <a:gd name="connsiteX3" fmla="*/ 21843298 w 43891200"/>
                  <a:gd name="connsiteY3" fmla="*/ 1381537 h 5375759"/>
                  <a:gd name="connsiteX4" fmla="*/ 2821 w 43891200"/>
                  <a:gd name="connsiteY4" fmla="*/ 5375759 h 5375759"/>
                  <a:gd name="connsiteX5" fmla="*/ 0 w 43891200"/>
                  <a:gd name="connsiteY5" fmla="*/ 0 h 5375759"/>
                  <a:gd name="connsiteX0" fmla="*/ 0 w 43891200"/>
                  <a:gd name="connsiteY0" fmla="*/ 0 h 5391472"/>
                  <a:gd name="connsiteX1" fmla="*/ 43891200 w 43891200"/>
                  <a:gd name="connsiteY1" fmla="*/ 0 h 5391472"/>
                  <a:gd name="connsiteX2" fmla="*/ 43891197 w 43891200"/>
                  <a:gd name="connsiteY2" fmla="*/ 2143554 h 5391472"/>
                  <a:gd name="connsiteX3" fmla="*/ 21843298 w 43891200"/>
                  <a:gd name="connsiteY3" fmla="*/ 1381537 h 5391472"/>
                  <a:gd name="connsiteX4" fmla="*/ 24143 w 43891200"/>
                  <a:gd name="connsiteY4" fmla="*/ 5391472 h 5391472"/>
                  <a:gd name="connsiteX5" fmla="*/ 0 w 43891200"/>
                  <a:gd name="connsiteY5" fmla="*/ 0 h 5391472"/>
                  <a:gd name="connsiteX0" fmla="*/ 0 w 43891200"/>
                  <a:gd name="connsiteY0" fmla="*/ 0 h 5388329"/>
                  <a:gd name="connsiteX1" fmla="*/ 43891200 w 43891200"/>
                  <a:gd name="connsiteY1" fmla="*/ 0 h 5388329"/>
                  <a:gd name="connsiteX2" fmla="*/ 43891197 w 43891200"/>
                  <a:gd name="connsiteY2" fmla="*/ 2143554 h 5388329"/>
                  <a:gd name="connsiteX3" fmla="*/ 21843298 w 43891200"/>
                  <a:gd name="connsiteY3" fmla="*/ 1381537 h 5388329"/>
                  <a:gd name="connsiteX4" fmla="*/ 11350 w 43891200"/>
                  <a:gd name="connsiteY4" fmla="*/ 5388329 h 5388329"/>
                  <a:gd name="connsiteX5" fmla="*/ 0 w 43891200"/>
                  <a:gd name="connsiteY5" fmla="*/ 0 h 5388329"/>
                  <a:gd name="connsiteX0" fmla="*/ 0 w 43918796"/>
                  <a:gd name="connsiteY0" fmla="*/ 0 h 5388329"/>
                  <a:gd name="connsiteX1" fmla="*/ 43918796 w 43918796"/>
                  <a:gd name="connsiteY1" fmla="*/ 0 h 5388329"/>
                  <a:gd name="connsiteX2" fmla="*/ 43918793 w 43918796"/>
                  <a:gd name="connsiteY2" fmla="*/ 2143554 h 5388329"/>
                  <a:gd name="connsiteX3" fmla="*/ 21870894 w 43918796"/>
                  <a:gd name="connsiteY3" fmla="*/ 1381537 h 5388329"/>
                  <a:gd name="connsiteX4" fmla="*/ 38946 w 43918796"/>
                  <a:gd name="connsiteY4" fmla="*/ 5388329 h 5388329"/>
                  <a:gd name="connsiteX5" fmla="*/ 0 w 43918796"/>
                  <a:gd name="connsiteY5" fmla="*/ 0 h 5388329"/>
                  <a:gd name="connsiteX0" fmla="*/ 0 w 43882001"/>
                  <a:gd name="connsiteY0" fmla="*/ 6780 h 5388329"/>
                  <a:gd name="connsiteX1" fmla="*/ 43882001 w 43882001"/>
                  <a:gd name="connsiteY1" fmla="*/ 0 h 5388329"/>
                  <a:gd name="connsiteX2" fmla="*/ 43881998 w 43882001"/>
                  <a:gd name="connsiteY2" fmla="*/ 2143554 h 5388329"/>
                  <a:gd name="connsiteX3" fmla="*/ 21834099 w 43882001"/>
                  <a:gd name="connsiteY3" fmla="*/ 1381537 h 5388329"/>
                  <a:gd name="connsiteX4" fmla="*/ 2151 w 43882001"/>
                  <a:gd name="connsiteY4" fmla="*/ 5388329 h 5388329"/>
                  <a:gd name="connsiteX5" fmla="*/ 0 w 43882001"/>
                  <a:gd name="connsiteY5" fmla="*/ 6780 h 5388329"/>
                  <a:gd name="connsiteX0" fmla="*/ 0 w 43909597"/>
                  <a:gd name="connsiteY0" fmla="*/ 6780 h 5388329"/>
                  <a:gd name="connsiteX1" fmla="*/ 43909597 w 43909597"/>
                  <a:gd name="connsiteY1" fmla="*/ 0 h 5388329"/>
                  <a:gd name="connsiteX2" fmla="*/ 43909594 w 43909597"/>
                  <a:gd name="connsiteY2" fmla="*/ 2143554 h 5388329"/>
                  <a:gd name="connsiteX3" fmla="*/ 21861695 w 43909597"/>
                  <a:gd name="connsiteY3" fmla="*/ 1381537 h 5388329"/>
                  <a:gd name="connsiteX4" fmla="*/ 29747 w 43909597"/>
                  <a:gd name="connsiteY4" fmla="*/ 5388329 h 5388329"/>
                  <a:gd name="connsiteX5" fmla="*/ 0 w 43909597"/>
                  <a:gd name="connsiteY5" fmla="*/ 6780 h 5388329"/>
                  <a:gd name="connsiteX0" fmla="*/ 16283 w 43879886"/>
                  <a:gd name="connsiteY0" fmla="*/ 13560 h 5388329"/>
                  <a:gd name="connsiteX1" fmla="*/ 43879886 w 43879886"/>
                  <a:gd name="connsiteY1" fmla="*/ 0 h 5388329"/>
                  <a:gd name="connsiteX2" fmla="*/ 43879883 w 43879886"/>
                  <a:gd name="connsiteY2" fmla="*/ 2143554 h 5388329"/>
                  <a:gd name="connsiteX3" fmla="*/ 21831984 w 43879886"/>
                  <a:gd name="connsiteY3" fmla="*/ 1381537 h 5388329"/>
                  <a:gd name="connsiteX4" fmla="*/ 36 w 43879886"/>
                  <a:gd name="connsiteY4" fmla="*/ 5388329 h 5388329"/>
                  <a:gd name="connsiteX5" fmla="*/ 16283 w 43879886"/>
                  <a:gd name="connsiteY5" fmla="*/ 13560 h 5388329"/>
                  <a:gd name="connsiteX0" fmla="*/ 7118 w 43879920"/>
                  <a:gd name="connsiteY0" fmla="*/ 6780 h 5388329"/>
                  <a:gd name="connsiteX1" fmla="*/ 43879920 w 43879920"/>
                  <a:gd name="connsiteY1" fmla="*/ 0 h 5388329"/>
                  <a:gd name="connsiteX2" fmla="*/ 43879917 w 43879920"/>
                  <a:gd name="connsiteY2" fmla="*/ 2143554 h 5388329"/>
                  <a:gd name="connsiteX3" fmla="*/ 21832018 w 43879920"/>
                  <a:gd name="connsiteY3" fmla="*/ 1381537 h 5388329"/>
                  <a:gd name="connsiteX4" fmla="*/ 70 w 43879920"/>
                  <a:gd name="connsiteY4" fmla="*/ 5388329 h 5388329"/>
                  <a:gd name="connsiteX5" fmla="*/ 7118 w 43879920"/>
                  <a:gd name="connsiteY5" fmla="*/ 6780 h 5388329"/>
                  <a:gd name="connsiteX0" fmla="*/ 0 w 43900399"/>
                  <a:gd name="connsiteY0" fmla="*/ 0 h 5388329"/>
                  <a:gd name="connsiteX1" fmla="*/ 43900399 w 43900399"/>
                  <a:gd name="connsiteY1" fmla="*/ 0 h 5388329"/>
                  <a:gd name="connsiteX2" fmla="*/ 43900396 w 43900399"/>
                  <a:gd name="connsiteY2" fmla="*/ 2143554 h 5388329"/>
                  <a:gd name="connsiteX3" fmla="*/ 21852497 w 43900399"/>
                  <a:gd name="connsiteY3" fmla="*/ 1381537 h 5388329"/>
                  <a:gd name="connsiteX4" fmla="*/ 20549 w 43900399"/>
                  <a:gd name="connsiteY4" fmla="*/ 5388329 h 5388329"/>
                  <a:gd name="connsiteX5" fmla="*/ 0 w 43900399"/>
                  <a:gd name="connsiteY5" fmla="*/ 0 h 5388329"/>
                  <a:gd name="connsiteX0" fmla="*/ 0 w 43900396"/>
                  <a:gd name="connsiteY0" fmla="*/ 0 h 5388329"/>
                  <a:gd name="connsiteX1" fmla="*/ 43854405 w 43900396"/>
                  <a:gd name="connsiteY1" fmla="*/ 27119 h 5388329"/>
                  <a:gd name="connsiteX2" fmla="*/ 43900396 w 43900396"/>
                  <a:gd name="connsiteY2" fmla="*/ 2143554 h 5388329"/>
                  <a:gd name="connsiteX3" fmla="*/ 21852497 w 43900396"/>
                  <a:gd name="connsiteY3" fmla="*/ 1381537 h 5388329"/>
                  <a:gd name="connsiteX4" fmla="*/ 20549 w 43900396"/>
                  <a:gd name="connsiteY4" fmla="*/ 5388329 h 5388329"/>
                  <a:gd name="connsiteX5" fmla="*/ 0 w 43900396"/>
                  <a:gd name="connsiteY5" fmla="*/ 0 h 5388329"/>
                  <a:gd name="connsiteX0" fmla="*/ 0 w 43900398"/>
                  <a:gd name="connsiteY0" fmla="*/ 0 h 5388329"/>
                  <a:gd name="connsiteX1" fmla="*/ 43900398 w 43900398"/>
                  <a:gd name="connsiteY1" fmla="*/ 6780 h 5388329"/>
                  <a:gd name="connsiteX2" fmla="*/ 43900396 w 43900398"/>
                  <a:gd name="connsiteY2" fmla="*/ 2143554 h 5388329"/>
                  <a:gd name="connsiteX3" fmla="*/ 21852497 w 43900398"/>
                  <a:gd name="connsiteY3" fmla="*/ 1381537 h 5388329"/>
                  <a:gd name="connsiteX4" fmla="*/ 20549 w 43900398"/>
                  <a:gd name="connsiteY4" fmla="*/ 5388329 h 5388329"/>
                  <a:gd name="connsiteX5" fmla="*/ 0 w 43900398"/>
                  <a:gd name="connsiteY5" fmla="*/ 0 h 5388329"/>
                  <a:gd name="connsiteX0" fmla="*/ 0 w 43909598"/>
                  <a:gd name="connsiteY0" fmla="*/ 0 h 5388329"/>
                  <a:gd name="connsiteX1" fmla="*/ 43909598 w 43909598"/>
                  <a:gd name="connsiteY1" fmla="*/ 6780 h 5388329"/>
                  <a:gd name="connsiteX2" fmla="*/ 43900396 w 43909598"/>
                  <a:gd name="connsiteY2" fmla="*/ 2143554 h 5388329"/>
                  <a:gd name="connsiteX3" fmla="*/ 21852497 w 43909598"/>
                  <a:gd name="connsiteY3" fmla="*/ 1381537 h 5388329"/>
                  <a:gd name="connsiteX4" fmla="*/ 20549 w 43909598"/>
                  <a:gd name="connsiteY4" fmla="*/ 5388329 h 5388329"/>
                  <a:gd name="connsiteX5" fmla="*/ 0 w 43909598"/>
                  <a:gd name="connsiteY5" fmla="*/ 0 h 538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09598" h="5388329">
                    <a:moveTo>
                      <a:pt x="0" y="0"/>
                    </a:moveTo>
                    <a:lnTo>
                      <a:pt x="43909598" y="6780"/>
                    </a:lnTo>
                    <a:cubicBezTo>
                      <a:pt x="43909597" y="719038"/>
                      <a:pt x="43900397" y="1431296"/>
                      <a:pt x="43900396" y="2143554"/>
                    </a:cubicBezTo>
                    <a:cubicBezTo>
                      <a:pt x="37284373" y="1358490"/>
                      <a:pt x="29162993" y="845303"/>
                      <a:pt x="21852497" y="1381537"/>
                    </a:cubicBezTo>
                    <a:cubicBezTo>
                      <a:pt x="14542001" y="1917771"/>
                      <a:pt x="6144574" y="2782191"/>
                      <a:pt x="20549" y="5388329"/>
                    </a:cubicBezTo>
                    <a:cubicBezTo>
                      <a:pt x="19609" y="3596409"/>
                      <a:pt x="940" y="1791920"/>
                      <a:pt x="0" y="0"/>
                    </a:cubicBezTo>
                    <a:close/>
                  </a:path>
                </a:pathLst>
              </a:custGeom>
              <a:gradFill flip="none" rotWithShape="1">
                <a:gsLst>
                  <a:gs pos="0">
                    <a:schemeClr val="tx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grpSp>
      </p:grpSp>
    </p:spTree>
  </p:cSld>
  <p:clrMap bg1="lt1" tx1="dk1" bg2="lt2" tx2="dk2" accent1="accent1" accent2="accent2" accent3="accent3" accent4="accent4" accent5="accent5" accent6="accent6" hlink="hlink" folHlink="folHlink"/>
  <p:sldLayoutIdLst>
    <p:sldLayoutId id="2147483654" r:id="rId1"/>
  </p:sldLayoutIdLst>
  <p:txStyles>
    <p:titleStyle>
      <a:lvl1pPr algn="ctr" defTabSz="3599776" rtl="0" eaLnBrk="1" latinLnBrk="0" hangingPunct="1">
        <a:spcBef>
          <a:spcPct val="0"/>
        </a:spcBef>
        <a:buNone/>
        <a:defRPr sz="7200" kern="1200">
          <a:solidFill>
            <a:schemeClr val="bg1"/>
          </a:solidFill>
          <a:latin typeface="Trebuchet MS" pitchFamily="34" charset="0"/>
          <a:ea typeface="+mj-ea"/>
          <a:cs typeface="+mj-cs"/>
        </a:defRPr>
      </a:lvl1pPr>
    </p:titleStyle>
    <p:bodyStyle>
      <a:lvl1pPr marL="1349916" indent="-1349916" algn="l" defTabSz="3599776" rtl="0" eaLnBrk="1" latinLnBrk="0" hangingPunct="1">
        <a:spcBef>
          <a:spcPct val="20000"/>
        </a:spcBef>
        <a:buFont typeface="Arial" pitchFamily="34" charset="0"/>
        <a:buChar char="•"/>
        <a:defRPr sz="12600" kern="1200">
          <a:solidFill>
            <a:schemeClr val="tx1"/>
          </a:solidFill>
          <a:latin typeface="+mn-lt"/>
          <a:ea typeface="+mn-ea"/>
          <a:cs typeface="+mn-cs"/>
        </a:defRPr>
      </a:lvl1pPr>
      <a:lvl2pPr marL="2924818" indent="-1124930" algn="l" defTabSz="3599776" rtl="0" eaLnBrk="1" latinLnBrk="0" hangingPunct="1">
        <a:spcBef>
          <a:spcPct val="20000"/>
        </a:spcBef>
        <a:buFont typeface="Arial" pitchFamily="34" charset="0"/>
        <a:buChar char="–"/>
        <a:defRPr sz="11100" kern="1200">
          <a:solidFill>
            <a:schemeClr val="tx1"/>
          </a:solidFill>
          <a:latin typeface="+mn-lt"/>
          <a:ea typeface="+mn-ea"/>
          <a:cs typeface="+mn-cs"/>
        </a:defRPr>
      </a:lvl2pPr>
      <a:lvl3pPr marL="4499721" indent="-899945" algn="l" defTabSz="3599776" rtl="0" eaLnBrk="1" latinLnBrk="0" hangingPunct="1">
        <a:spcBef>
          <a:spcPct val="20000"/>
        </a:spcBef>
        <a:buFont typeface="Arial" pitchFamily="34" charset="0"/>
        <a:buChar char="•"/>
        <a:defRPr sz="9500" kern="1200">
          <a:solidFill>
            <a:schemeClr val="tx1"/>
          </a:solidFill>
          <a:latin typeface="+mn-lt"/>
          <a:ea typeface="+mn-ea"/>
          <a:cs typeface="+mn-cs"/>
        </a:defRPr>
      </a:lvl3pPr>
      <a:lvl4pPr marL="629960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4pPr>
      <a:lvl5pPr marL="8099496"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5pPr>
      <a:lvl6pPr marL="9899385"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6pPr>
      <a:lvl7pPr marL="11699272"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7pPr>
      <a:lvl8pPr marL="13499161"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8pPr>
      <a:lvl9pPr marL="15299049" indent="-899945" algn="l" defTabSz="3599776" rtl="0" eaLnBrk="1" latinLnBrk="0" hangingPunct="1">
        <a:spcBef>
          <a:spcPct val="20000"/>
        </a:spcBef>
        <a:buFont typeface="Arial" pitchFamily="34" charset="0"/>
        <a:buChar char="•"/>
        <a:defRPr sz="7900" kern="1200">
          <a:solidFill>
            <a:schemeClr val="tx1"/>
          </a:solidFill>
          <a:latin typeface="+mn-lt"/>
          <a:ea typeface="+mn-ea"/>
          <a:cs typeface="+mn-cs"/>
        </a:defRPr>
      </a:lvl9pPr>
    </p:bodyStyle>
    <p:otherStyle>
      <a:defPPr>
        <a:defRPr lang="en-US"/>
      </a:defPPr>
      <a:lvl1pPr marL="0" algn="l" defTabSz="3599776" rtl="0" eaLnBrk="1" latinLnBrk="0" hangingPunct="1">
        <a:defRPr sz="7100" kern="1200">
          <a:solidFill>
            <a:schemeClr val="tx1"/>
          </a:solidFill>
          <a:latin typeface="+mn-lt"/>
          <a:ea typeface="+mn-ea"/>
          <a:cs typeface="+mn-cs"/>
        </a:defRPr>
      </a:lvl1pPr>
      <a:lvl2pPr marL="1799889" algn="l" defTabSz="3599776" rtl="0" eaLnBrk="1" latinLnBrk="0" hangingPunct="1">
        <a:defRPr sz="7100" kern="1200">
          <a:solidFill>
            <a:schemeClr val="tx1"/>
          </a:solidFill>
          <a:latin typeface="+mn-lt"/>
          <a:ea typeface="+mn-ea"/>
          <a:cs typeface="+mn-cs"/>
        </a:defRPr>
      </a:lvl2pPr>
      <a:lvl3pPr marL="3599776" algn="l" defTabSz="3599776" rtl="0" eaLnBrk="1" latinLnBrk="0" hangingPunct="1">
        <a:defRPr sz="7100" kern="1200">
          <a:solidFill>
            <a:schemeClr val="tx1"/>
          </a:solidFill>
          <a:latin typeface="+mn-lt"/>
          <a:ea typeface="+mn-ea"/>
          <a:cs typeface="+mn-cs"/>
        </a:defRPr>
      </a:lvl3pPr>
      <a:lvl4pPr marL="5399664" algn="l" defTabSz="3599776" rtl="0" eaLnBrk="1" latinLnBrk="0" hangingPunct="1">
        <a:defRPr sz="7100" kern="1200">
          <a:solidFill>
            <a:schemeClr val="tx1"/>
          </a:solidFill>
          <a:latin typeface="+mn-lt"/>
          <a:ea typeface="+mn-ea"/>
          <a:cs typeface="+mn-cs"/>
        </a:defRPr>
      </a:lvl4pPr>
      <a:lvl5pPr marL="7199552" algn="l" defTabSz="3599776" rtl="0" eaLnBrk="1" latinLnBrk="0" hangingPunct="1">
        <a:defRPr sz="7100" kern="1200">
          <a:solidFill>
            <a:schemeClr val="tx1"/>
          </a:solidFill>
          <a:latin typeface="+mn-lt"/>
          <a:ea typeface="+mn-ea"/>
          <a:cs typeface="+mn-cs"/>
        </a:defRPr>
      </a:lvl5pPr>
      <a:lvl6pPr marL="8999441" algn="l" defTabSz="3599776" rtl="0" eaLnBrk="1" latinLnBrk="0" hangingPunct="1">
        <a:defRPr sz="7100" kern="1200">
          <a:solidFill>
            <a:schemeClr val="tx1"/>
          </a:solidFill>
          <a:latin typeface="+mn-lt"/>
          <a:ea typeface="+mn-ea"/>
          <a:cs typeface="+mn-cs"/>
        </a:defRPr>
      </a:lvl6pPr>
      <a:lvl7pPr marL="10799330" algn="l" defTabSz="3599776" rtl="0" eaLnBrk="1" latinLnBrk="0" hangingPunct="1">
        <a:defRPr sz="7100" kern="1200">
          <a:solidFill>
            <a:schemeClr val="tx1"/>
          </a:solidFill>
          <a:latin typeface="+mn-lt"/>
          <a:ea typeface="+mn-ea"/>
          <a:cs typeface="+mn-cs"/>
        </a:defRPr>
      </a:lvl7pPr>
      <a:lvl8pPr marL="12599217" algn="l" defTabSz="3599776" rtl="0" eaLnBrk="1" latinLnBrk="0" hangingPunct="1">
        <a:defRPr sz="7100" kern="1200">
          <a:solidFill>
            <a:schemeClr val="tx1"/>
          </a:solidFill>
          <a:latin typeface="+mn-lt"/>
          <a:ea typeface="+mn-ea"/>
          <a:cs typeface="+mn-cs"/>
        </a:defRPr>
      </a:lvl8pPr>
      <a:lvl9pPr marL="14399106" algn="l" defTabSz="3599776" rtl="0" eaLnBrk="1" latinLnBrk="0" hangingPunct="1">
        <a:defRPr sz="7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C1C5F4-42E6-6E4B-8E6E-E70AB3E9FB38}"/>
              </a:ext>
            </a:extLst>
          </p:cNvPr>
          <p:cNvSpPr>
            <a:spLocks noGrp="1"/>
          </p:cNvSpPr>
          <p:nvPr>
            <p:ph type="body" sz="quarter" idx="10"/>
          </p:nvPr>
        </p:nvSpPr>
        <p:spPr/>
        <p:txBody>
          <a:bodyPr/>
          <a:lstStyle/>
          <a:p>
            <a:endParaRPr lang="en-US" dirty="0"/>
          </a:p>
        </p:txBody>
      </p:sp>
      <p:sp>
        <p:nvSpPr>
          <p:cNvPr id="3" name="Text Placeholder 2">
            <a:extLst>
              <a:ext uri="{FF2B5EF4-FFF2-40B4-BE49-F238E27FC236}">
                <a16:creationId xmlns:a16="http://schemas.microsoft.com/office/drawing/2014/main" id="{57C5DE76-8069-3440-8E22-C2160EC86647}"/>
              </a:ext>
            </a:extLst>
          </p:cNvPr>
          <p:cNvSpPr>
            <a:spLocks noGrp="1"/>
          </p:cNvSpPr>
          <p:nvPr>
            <p:ph type="body" sz="quarter" idx="11"/>
          </p:nvPr>
        </p:nvSpPr>
        <p:spPr/>
        <p:txBody>
          <a:bodyPr/>
          <a:lstStyle/>
          <a:p>
            <a:endParaRPr lang="en-US" dirty="0"/>
          </a:p>
        </p:txBody>
      </p:sp>
      <p:sp>
        <p:nvSpPr>
          <p:cNvPr id="4" name="Text Placeholder 3">
            <a:extLst>
              <a:ext uri="{FF2B5EF4-FFF2-40B4-BE49-F238E27FC236}">
                <a16:creationId xmlns:a16="http://schemas.microsoft.com/office/drawing/2014/main" id="{C22E783C-8F11-F449-80A1-BCC66D5D84C0}"/>
              </a:ext>
            </a:extLst>
          </p:cNvPr>
          <p:cNvSpPr>
            <a:spLocks noGrp="1"/>
          </p:cNvSpPr>
          <p:nvPr>
            <p:ph type="body" sz="quarter" idx="19"/>
          </p:nvPr>
        </p:nvSpPr>
        <p:spPr/>
        <p:txBody>
          <a:bodyPr/>
          <a:lstStyle/>
          <a:p>
            <a:endParaRPr lang="en-US"/>
          </a:p>
        </p:txBody>
      </p:sp>
      <p:sp>
        <p:nvSpPr>
          <p:cNvPr id="5" name="Text Placeholder 4">
            <a:extLst>
              <a:ext uri="{FF2B5EF4-FFF2-40B4-BE49-F238E27FC236}">
                <a16:creationId xmlns:a16="http://schemas.microsoft.com/office/drawing/2014/main" id="{7A4E7836-F86D-4E47-82AC-9AED4CBA5A95}"/>
              </a:ext>
            </a:extLst>
          </p:cNvPr>
          <p:cNvSpPr>
            <a:spLocks noGrp="1"/>
          </p:cNvSpPr>
          <p:nvPr>
            <p:ph type="body" sz="quarter" idx="20"/>
          </p:nvPr>
        </p:nvSpPr>
        <p:spPr/>
        <p:txBody>
          <a:bodyPr/>
          <a:lstStyle/>
          <a:p>
            <a:endParaRPr lang="en-US" dirty="0"/>
          </a:p>
        </p:txBody>
      </p:sp>
      <p:sp>
        <p:nvSpPr>
          <p:cNvPr id="6" name="Text Placeholder 5">
            <a:extLst>
              <a:ext uri="{FF2B5EF4-FFF2-40B4-BE49-F238E27FC236}">
                <a16:creationId xmlns:a16="http://schemas.microsoft.com/office/drawing/2014/main" id="{4929E6D8-6A3E-0D40-B237-97C5DD633FF8}"/>
              </a:ext>
            </a:extLst>
          </p:cNvPr>
          <p:cNvSpPr>
            <a:spLocks noGrp="1"/>
          </p:cNvSpPr>
          <p:nvPr>
            <p:ph type="body" sz="quarter" idx="21"/>
          </p:nvPr>
        </p:nvSpPr>
        <p:spPr/>
        <p:txBody>
          <a:bodyPr/>
          <a:lstStyle/>
          <a:p>
            <a:endParaRPr lang="en-US"/>
          </a:p>
        </p:txBody>
      </p:sp>
      <p:sp>
        <p:nvSpPr>
          <p:cNvPr id="7" name="Text Placeholder 6">
            <a:extLst>
              <a:ext uri="{FF2B5EF4-FFF2-40B4-BE49-F238E27FC236}">
                <a16:creationId xmlns:a16="http://schemas.microsoft.com/office/drawing/2014/main" id="{AEBC2AF2-884D-024C-A113-8D340A3A5B32}"/>
              </a:ext>
            </a:extLst>
          </p:cNvPr>
          <p:cNvSpPr>
            <a:spLocks noGrp="1"/>
          </p:cNvSpPr>
          <p:nvPr>
            <p:ph type="body" sz="quarter" idx="22"/>
          </p:nvPr>
        </p:nvSpPr>
        <p:spPr/>
        <p:txBody>
          <a:bodyPr/>
          <a:lstStyle/>
          <a:p>
            <a:endParaRPr lang="en-US" dirty="0"/>
          </a:p>
        </p:txBody>
      </p:sp>
      <p:sp>
        <p:nvSpPr>
          <p:cNvPr id="8" name="Text Placeholder 7">
            <a:extLst>
              <a:ext uri="{FF2B5EF4-FFF2-40B4-BE49-F238E27FC236}">
                <a16:creationId xmlns:a16="http://schemas.microsoft.com/office/drawing/2014/main" id="{B742C5A8-C26A-F74C-88B7-A76C459E313E}"/>
              </a:ext>
            </a:extLst>
          </p:cNvPr>
          <p:cNvSpPr>
            <a:spLocks noGrp="1"/>
          </p:cNvSpPr>
          <p:nvPr>
            <p:ph type="body" sz="quarter" idx="23"/>
          </p:nvPr>
        </p:nvSpPr>
        <p:spPr/>
        <p:txBody>
          <a:bodyPr/>
          <a:lstStyle/>
          <a:p>
            <a:endParaRPr lang="en-US"/>
          </a:p>
        </p:txBody>
      </p:sp>
      <p:sp>
        <p:nvSpPr>
          <p:cNvPr id="9" name="Text Placeholder 8">
            <a:extLst>
              <a:ext uri="{FF2B5EF4-FFF2-40B4-BE49-F238E27FC236}">
                <a16:creationId xmlns:a16="http://schemas.microsoft.com/office/drawing/2014/main" id="{241051FF-1053-4546-88BD-A578BA646245}"/>
              </a:ext>
            </a:extLst>
          </p:cNvPr>
          <p:cNvSpPr>
            <a:spLocks noGrp="1"/>
          </p:cNvSpPr>
          <p:nvPr>
            <p:ph type="body" sz="quarter" idx="24"/>
          </p:nvPr>
        </p:nvSpPr>
        <p:spPr/>
        <p:txBody>
          <a:bodyPr/>
          <a:lstStyle/>
          <a:p>
            <a:endParaRPr lang="en-US" dirty="0"/>
          </a:p>
        </p:txBody>
      </p:sp>
      <p:sp>
        <p:nvSpPr>
          <p:cNvPr id="10" name="Text Placeholder 9">
            <a:extLst>
              <a:ext uri="{FF2B5EF4-FFF2-40B4-BE49-F238E27FC236}">
                <a16:creationId xmlns:a16="http://schemas.microsoft.com/office/drawing/2014/main" id="{5B1A8DE2-81CC-7040-9592-001890D87F60}"/>
              </a:ext>
            </a:extLst>
          </p:cNvPr>
          <p:cNvSpPr>
            <a:spLocks noGrp="1"/>
          </p:cNvSpPr>
          <p:nvPr>
            <p:ph type="body" sz="quarter" idx="25"/>
          </p:nvPr>
        </p:nvSpPr>
        <p:spPr/>
        <p:txBody>
          <a:bodyPr/>
          <a:lstStyle/>
          <a:p>
            <a:endParaRPr lang="en-US" dirty="0"/>
          </a:p>
        </p:txBody>
      </p:sp>
      <p:sp>
        <p:nvSpPr>
          <p:cNvPr id="11" name="Text Placeholder 10">
            <a:extLst>
              <a:ext uri="{FF2B5EF4-FFF2-40B4-BE49-F238E27FC236}">
                <a16:creationId xmlns:a16="http://schemas.microsoft.com/office/drawing/2014/main" id="{3C0DD84F-0F4D-EC43-931F-B8DF15AF797A}"/>
              </a:ext>
            </a:extLst>
          </p:cNvPr>
          <p:cNvSpPr>
            <a:spLocks noGrp="1"/>
          </p:cNvSpPr>
          <p:nvPr>
            <p:ph type="body" sz="quarter" idx="26"/>
          </p:nvPr>
        </p:nvSpPr>
        <p:spPr/>
        <p:txBody>
          <a:bodyPr/>
          <a:lstStyle/>
          <a:p>
            <a:endParaRPr lang="en-US"/>
          </a:p>
        </p:txBody>
      </p:sp>
      <p:sp>
        <p:nvSpPr>
          <p:cNvPr id="12" name="Text Placeholder 11">
            <a:extLst>
              <a:ext uri="{FF2B5EF4-FFF2-40B4-BE49-F238E27FC236}">
                <a16:creationId xmlns:a16="http://schemas.microsoft.com/office/drawing/2014/main" id="{42014E9E-169E-8246-883A-8A71F7E95AD8}"/>
              </a:ext>
            </a:extLst>
          </p:cNvPr>
          <p:cNvSpPr>
            <a:spLocks noGrp="1"/>
          </p:cNvSpPr>
          <p:nvPr>
            <p:ph type="body" sz="quarter" idx="27"/>
          </p:nvPr>
        </p:nvSpPr>
        <p:spPr/>
        <p:txBody>
          <a:bodyPr/>
          <a:lstStyle/>
          <a:p>
            <a:endParaRPr lang="en-US"/>
          </a:p>
        </p:txBody>
      </p:sp>
      <p:sp>
        <p:nvSpPr>
          <p:cNvPr id="13" name="Text Placeholder 12">
            <a:extLst>
              <a:ext uri="{FF2B5EF4-FFF2-40B4-BE49-F238E27FC236}">
                <a16:creationId xmlns:a16="http://schemas.microsoft.com/office/drawing/2014/main" id="{B4E5FCE1-3B90-844A-9353-B06B79AD5010}"/>
              </a:ext>
            </a:extLst>
          </p:cNvPr>
          <p:cNvSpPr>
            <a:spLocks noGrp="1"/>
          </p:cNvSpPr>
          <p:nvPr>
            <p:ph type="body" sz="quarter" idx="28"/>
          </p:nvPr>
        </p:nvSpPr>
        <p:spPr/>
        <p:txBody>
          <a:bodyPr/>
          <a:lstStyle/>
          <a:p>
            <a:endParaRPr lang="en-US"/>
          </a:p>
        </p:txBody>
      </p:sp>
      <p:sp>
        <p:nvSpPr>
          <p:cNvPr id="14" name="Text Placeholder 13">
            <a:extLst>
              <a:ext uri="{FF2B5EF4-FFF2-40B4-BE49-F238E27FC236}">
                <a16:creationId xmlns:a16="http://schemas.microsoft.com/office/drawing/2014/main" id="{FAC651EB-E6D8-D247-AC9C-D20C7780452C}"/>
              </a:ext>
            </a:extLst>
          </p:cNvPr>
          <p:cNvSpPr>
            <a:spLocks noGrp="1"/>
          </p:cNvSpPr>
          <p:nvPr>
            <p:ph type="body" sz="quarter" idx="29"/>
          </p:nvPr>
        </p:nvSpPr>
        <p:spPr/>
        <p:txBody>
          <a:bodyPr/>
          <a:lstStyle/>
          <a:p>
            <a:endParaRPr lang="en-US"/>
          </a:p>
        </p:txBody>
      </p:sp>
      <p:sp>
        <p:nvSpPr>
          <p:cNvPr id="15" name="Text Placeholder 14">
            <a:extLst>
              <a:ext uri="{FF2B5EF4-FFF2-40B4-BE49-F238E27FC236}">
                <a16:creationId xmlns:a16="http://schemas.microsoft.com/office/drawing/2014/main" id="{B5C91068-2A46-ED42-863C-18C050A3E964}"/>
              </a:ext>
            </a:extLst>
          </p:cNvPr>
          <p:cNvSpPr>
            <a:spLocks noGrp="1"/>
          </p:cNvSpPr>
          <p:nvPr>
            <p:ph type="body" sz="quarter" idx="30"/>
          </p:nvPr>
        </p:nvSpPr>
        <p:spPr/>
        <p:txBody>
          <a:bodyPr/>
          <a:lstStyle/>
          <a:p>
            <a:endParaRPr lang="en-US"/>
          </a:p>
        </p:txBody>
      </p:sp>
      <p:sp>
        <p:nvSpPr>
          <p:cNvPr id="16" name="Text Placeholder 15">
            <a:extLst>
              <a:ext uri="{FF2B5EF4-FFF2-40B4-BE49-F238E27FC236}">
                <a16:creationId xmlns:a16="http://schemas.microsoft.com/office/drawing/2014/main" id="{124E6539-F557-9A4F-9A2E-C5C964AD68D7}"/>
              </a:ext>
            </a:extLst>
          </p:cNvPr>
          <p:cNvSpPr>
            <a:spLocks noGrp="1"/>
          </p:cNvSpPr>
          <p:nvPr>
            <p:ph type="body" sz="quarter" idx="150"/>
          </p:nvPr>
        </p:nvSpPr>
        <p:spPr/>
        <p:txBody>
          <a:bodyPr/>
          <a:lstStyle/>
          <a:p>
            <a:endParaRPr lang="en-US" dirty="0">
              <a:solidFill>
                <a:srgbClr val="002060"/>
              </a:solidFill>
            </a:endParaRPr>
          </a:p>
        </p:txBody>
      </p:sp>
      <p:sp>
        <p:nvSpPr>
          <p:cNvPr id="17" name="Text Placeholder 16">
            <a:extLst>
              <a:ext uri="{FF2B5EF4-FFF2-40B4-BE49-F238E27FC236}">
                <a16:creationId xmlns:a16="http://schemas.microsoft.com/office/drawing/2014/main" id="{9108DB5A-1814-474A-B3C1-73656886D22F}"/>
              </a:ext>
            </a:extLst>
          </p:cNvPr>
          <p:cNvSpPr>
            <a:spLocks noGrp="1"/>
          </p:cNvSpPr>
          <p:nvPr>
            <p:ph type="body" sz="quarter" idx="151"/>
          </p:nvPr>
        </p:nvSpPr>
        <p:spPr/>
        <p:txBody>
          <a:bodyPr/>
          <a:lstStyle/>
          <a:p>
            <a:endParaRPr lang="en-US" dirty="0">
              <a:solidFill>
                <a:srgbClr val="002060"/>
              </a:solidFill>
            </a:endParaRPr>
          </a:p>
        </p:txBody>
      </p:sp>
      <p:sp>
        <p:nvSpPr>
          <p:cNvPr id="18" name="Text Placeholder 17">
            <a:extLst>
              <a:ext uri="{FF2B5EF4-FFF2-40B4-BE49-F238E27FC236}">
                <a16:creationId xmlns:a16="http://schemas.microsoft.com/office/drawing/2014/main" id="{FB834CD6-BD88-9644-BB99-927672472181}"/>
              </a:ext>
            </a:extLst>
          </p:cNvPr>
          <p:cNvSpPr>
            <a:spLocks noGrp="1"/>
          </p:cNvSpPr>
          <p:nvPr>
            <p:ph type="body" sz="quarter" idx="153"/>
          </p:nvPr>
        </p:nvSpPr>
        <p:spPr/>
        <p:txBody>
          <a:bodyPr/>
          <a:lstStyle/>
          <a:p>
            <a:endParaRPr lang="en-US" dirty="0">
              <a:solidFill>
                <a:srgbClr val="002060"/>
              </a:solidFill>
            </a:endParaRPr>
          </a:p>
        </p:txBody>
      </p:sp>
      <p:sp>
        <p:nvSpPr>
          <p:cNvPr id="20" name="TextBox 19"/>
          <p:cNvSpPr txBox="1"/>
          <p:nvPr/>
        </p:nvSpPr>
        <p:spPr>
          <a:xfrm>
            <a:off x="26854371" y="569655"/>
            <a:ext cx="3111878" cy="830997"/>
          </a:xfrm>
          <a:prstGeom prst="rect">
            <a:avLst/>
          </a:prstGeom>
          <a:noFill/>
        </p:spPr>
        <p:txBody>
          <a:bodyPr wrap="none" rtlCol="0">
            <a:spAutoFit/>
          </a:bodyPr>
          <a:lstStyle/>
          <a:p>
            <a:r>
              <a:rPr lang="en-IN" sz="4800" b="1" dirty="0" smtClean="0">
                <a:latin typeface="Times New Roman" panose="02020603050405020304" pitchFamily="18" charset="0"/>
                <a:cs typeface="Times New Roman" panose="02020603050405020304" pitchFamily="18" charset="0"/>
              </a:rPr>
              <a:t>Poster No: </a:t>
            </a:r>
            <a:endParaRPr lang="en-IN" sz="48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14058900" y="3861522"/>
            <a:ext cx="2919389" cy="1569660"/>
          </a:xfrm>
          <a:prstGeom prst="rect">
            <a:avLst/>
          </a:prstGeom>
          <a:noFill/>
        </p:spPr>
        <p:txBody>
          <a:bodyPr wrap="none" rtlCol="0">
            <a:spAutoFit/>
          </a:bodyPr>
          <a:lstStyle/>
          <a:p>
            <a:r>
              <a:rPr lang="en-US" sz="9600" dirty="0" smtClean="0">
                <a:latin typeface="Times New Roman" panose="02020603050405020304" pitchFamily="18" charset="0"/>
                <a:cs typeface="Times New Roman" panose="02020603050405020304" pitchFamily="18" charset="0"/>
              </a:rPr>
              <a:t>90cm</a:t>
            </a:r>
            <a:endParaRPr lang="en-IN" sz="9600" dirty="0">
              <a:latin typeface="Times New Roman" panose="02020603050405020304" pitchFamily="18" charset="0"/>
              <a:cs typeface="Times New Roman" panose="02020603050405020304" pitchFamily="18" charset="0"/>
            </a:endParaRPr>
          </a:p>
        </p:txBody>
      </p:sp>
      <p:cxnSp>
        <p:nvCxnSpPr>
          <p:cNvPr id="24" name="Straight Arrow Connector 23"/>
          <p:cNvCxnSpPr/>
          <p:nvPr/>
        </p:nvCxnSpPr>
        <p:spPr>
          <a:xfrm>
            <a:off x="16711589" y="4913052"/>
            <a:ext cx="136255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rot="10800000">
            <a:off x="630458" y="4913052"/>
            <a:ext cx="12971242"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a:off x="-8152345" y="8573555"/>
            <a:ext cx="1683809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V="1">
            <a:off x="-7732459" y="27999785"/>
            <a:ext cx="15998319"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rot="16200000">
            <a:off x="-1241620" y="17748310"/>
            <a:ext cx="3797001" cy="1569660"/>
          </a:xfrm>
          <a:prstGeom prst="rect">
            <a:avLst/>
          </a:prstGeom>
          <a:noFill/>
        </p:spPr>
        <p:txBody>
          <a:bodyPr wrap="none" rtlCol="0">
            <a:spAutoFit/>
          </a:bodyPr>
          <a:lstStyle/>
          <a:p>
            <a:r>
              <a:rPr lang="en-US" sz="9600" dirty="0" smtClean="0">
                <a:latin typeface="Times New Roman" panose="02020603050405020304" pitchFamily="18" charset="0"/>
                <a:cs typeface="Times New Roman" panose="02020603050405020304" pitchFamily="18" charset="0"/>
              </a:rPr>
              <a:t>110 cm</a:t>
            </a:r>
            <a:endParaRPr lang="en-IN" sz="9600"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630457" y="3116927"/>
            <a:ext cx="3772209" cy="553998"/>
          </a:xfrm>
          <a:prstGeom prst="rect">
            <a:avLst/>
          </a:prstGeom>
          <a:noFill/>
        </p:spPr>
        <p:txBody>
          <a:bodyPr wrap="square" rtlCol="0">
            <a:spAutoFit/>
          </a:bodyPr>
          <a:lstStyle/>
          <a:p>
            <a:r>
              <a:rPr lang="en-US" sz="3000" b="1" dirty="0" smtClean="0">
                <a:solidFill>
                  <a:srgbClr val="C00000"/>
                </a:solidFill>
                <a:latin typeface="Verdana" pitchFamily="34" charset="0"/>
                <a:ea typeface="Verdana" pitchFamily="34" charset="0"/>
                <a:cs typeface="Verdana" pitchFamily="34" charset="0"/>
              </a:rPr>
              <a:t>ICNMA-2025</a:t>
            </a:r>
            <a:endParaRPr lang="en-US" sz="3000" b="1" dirty="0">
              <a:solidFill>
                <a:srgbClr val="C00000"/>
              </a:solidFill>
              <a:latin typeface="Verdana" pitchFamily="34" charset="0"/>
              <a:ea typeface="Verdana" pitchFamily="34" charset="0"/>
              <a:cs typeface="Verdana" pitchFamily="34"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783" y="160936"/>
            <a:ext cx="3019425" cy="2990850"/>
          </a:xfrm>
          <a:prstGeom prst="rect">
            <a:avLst/>
          </a:prstGeom>
        </p:spPr>
      </p:pic>
    </p:spTree>
    <p:extLst>
      <p:ext uri="{BB962C8B-B14F-4D97-AF65-F5344CB8AC3E}">
        <p14:creationId xmlns:p14="http://schemas.microsoft.com/office/powerpoint/2010/main" val="84422612"/>
      </p:ext>
    </p:extLst>
  </p:cSld>
  <p:clrMapOvr>
    <a:masterClrMapping/>
  </p:clrMapOvr>
  <p:timing>
    <p:tnLst>
      <p:par>
        <p:cTn id="1" dur="indefinite" restart="never" nodeType="tmRoot"/>
      </p:par>
    </p:tnLst>
  </p:timing>
</p:sld>
</file>

<file path=ppt/theme/theme1.xml><?xml version="1.0" encoding="utf-8"?>
<a:theme xmlns:a="http://schemas.openxmlformats.org/drawingml/2006/main" name="PosterPresentations.com-48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Quick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1_Classic 3 Colum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4.xml><?xml version="1.0" encoding="utf-8"?>
<a:theme xmlns:a="http://schemas.openxmlformats.org/drawingml/2006/main" name="Classic - Wide Cen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400" dirty="0">
            <a:latin typeface="Times New Roman" panose="02020603050405020304" pitchFamily="18" charset="0"/>
            <a:cs typeface="Times New Roman" panose="02020603050405020304" pitchFamily="18" charset="0"/>
          </a:defRPr>
        </a:defPPr>
      </a:lstStyle>
    </a:tx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PosterPresentations.com-48x48-Template</Template>
  <TotalTime>591</TotalTime>
  <Words>7</Words>
  <Application>Microsoft Office PowerPoint</Application>
  <PresentationFormat>Custom</PresentationFormat>
  <Paragraphs>4</Paragraphs>
  <Slides>1</Slides>
  <Notes>0</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1</vt:i4>
      </vt:variant>
    </vt:vector>
  </HeadingPairs>
  <TitlesOfParts>
    <vt:vector size="11" baseType="lpstr">
      <vt:lpstr>Arial</vt:lpstr>
      <vt:lpstr>Arial Black</vt:lpstr>
      <vt:lpstr>Calibri</vt:lpstr>
      <vt:lpstr>Times New Roman</vt:lpstr>
      <vt:lpstr>Trebuchet MS</vt:lpstr>
      <vt:lpstr>Verdana</vt:lpstr>
      <vt:lpstr>PosterPresentations.com-48x48-Template</vt:lpstr>
      <vt:lpstr>Without Quick Guides</vt:lpstr>
      <vt:lpstr>1_Classic 3 Columns</vt:lpstr>
      <vt:lpstr>Classic - Wide Center</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CanterburyMedia</dc:creator>
  <dc:description>This template is the property of PosterPresentations.com. Call us if you need help with this poster template._x000d_
1-866-649-3004           _x000d_
 (c)PosterPresentations.com</dc:description>
  <cp:lastModifiedBy>User</cp:lastModifiedBy>
  <cp:revision>48</cp:revision>
  <dcterms:created xsi:type="dcterms:W3CDTF">2012-02-09T20:53:12Z</dcterms:created>
  <dcterms:modified xsi:type="dcterms:W3CDTF">2024-12-19T11:32:38Z</dcterms:modified>
</cp:coreProperties>
</file>