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60" r:id="rId5"/>
    <p:sldId id="269" r:id="rId6"/>
    <p:sldId id="261" r:id="rId7"/>
    <p:sldId id="267" r:id="rId8"/>
    <p:sldId id="270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  <a:srgbClr val="FEF6F0"/>
    <a:srgbClr val="F6F4F0"/>
    <a:srgbClr val="F9F8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2AF45-0620-4A85-BB3A-F1B67FCB2D10}" type="datetimeFigureOut">
              <a:rPr lang="en-MY" smtClean="0"/>
              <a:t>26/12/2024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1438E-170A-43FB-AD35-549649DF31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4137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613" y="6416406"/>
            <a:ext cx="413657" cy="36512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>
            <a:lvl1pPr>
              <a:defRPr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94159"/>
            <a:ext cx="775063" cy="76772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796637" y="73891"/>
            <a:ext cx="8125690" cy="988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3600" b="1" dirty="0" smtClean="0">
                <a:solidFill>
                  <a:srgbClr val="002060"/>
                </a:solidFill>
              </a:rPr>
              <a:t>International Conference on Novel Materials &amp; Applications (ICNMA-2025)</a:t>
            </a:r>
            <a:endParaRPr lang="en-MY" sz="3600" b="1" dirty="0">
              <a:solidFill>
                <a:srgbClr val="002060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61423" y="5845196"/>
            <a:ext cx="8516520" cy="936335"/>
          </a:xfrm>
          <a:prstGeom prst="rect">
            <a:avLst/>
          </a:prstGeom>
          <a:solidFill>
            <a:srgbClr val="FEF6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+mj-lt"/>
              </a:rPr>
              <a:t>February 5-6, 2025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C00000"/>
                </a:solidFill>
                <a:effectLst>
                  <a:innerShdw blurRad="114300">
                    <a:prstClr val="black"/>
                  </a:innerShdw>
                </a:effectLst>
                <a:latin typeface="+mj-lt"/>
              </a:rPr>
              <a:t>Organized by </a:t>
            </a:r>
            <a:r>
              <a:rPr lang="en-US" sz="2400" b="1" dirty="0" smtClean="0">
                <a:solidFill>
                  <a:srgbClr val="002060"/>
                </a:solidFill>
                <a:effectLst>
                  <a:innerShdw blurRad="114300">
                    <a:prstClr val="black"/>
                  </a:innerShdw>
                </a:effectLst>
                <a:latin typeface="+mj-lt"/>
              </a:rPr>
              <a:t>Jabalpur Engineering College, Jabalpur (M.P.)</a:t>
            </a:r>
            <a:endParaRPr lang="en-US" sz="2400" b="1" dirty="0">
              <a:solidFill>
                <a:srgbClr val="002060"/>
              </a:solidFill>
              <a:effectLst>
                <a:innerShdw blurRad="114300">
                  <a:prstClr val="black"/>
                </a:innerShdw>
              </a:effectLst>
              <a:latin typeface="+mj-lt"/>
            </a:endParaRPr>
          </a:p>
        </p:txBody>
      </p:sp>
      <p:sp>
        <p:nvSpPr>
          <p:cNvPr id="10" name="Title 3"/>
          <p:cNvSpPr txBox="1">
            <a:spLocks/>
          </p:cNvSpPr>
          <p:nvPr userDrawn="1"/>
        </p:nvSpPr>
        <p:spPr>
          <a:xfrm>
            <a:off x="388455" y="2730912"/>
            <a:ext cx="7862455" cy="2913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Presented By:</a:t>
            </a:r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/>
              <a:t>Affiliation</a:t>
            </a:r>
          </a:p>
          <a:p>
            <a:r>
              <a:rPr lang="en-US" sz="3200" b="1" dirty="0" smtClean="0"/>
              <a:t> </a:t>
            </a:r>
            <a:endParaRPr lang="en-MY" sz="3200" b="1" dirty="0"/>
          </a:p>
        </p:txBody>
      </p:sp>
      <p:sp>
        <p:nvSpPr>
          <p:cNvPr id="12" name="Title 3"/>
          <p:cNvSpPr>
            <a:spLocks noGrp="1"/>
          </p:cNvSpPr>
          <p:nvPr>
            <p:ph type="ctrTitle" idx="4294967295"/>
          </p:nvPr>
        </p:nvSpPr>
        <p:spPr>
          <a:xfrm>
            <a:off x="875213" y="1233274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Title of Presentation</a:t>
            </a:r>
            <a:endParaRPr lang="en-MY" sz="4800" b="1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96637" y="1088044"/>
            <a:ext cx="81256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83A7-D139-42C5-9D69-41ED8D65202A}" type="datetime1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5ED5-05AB-4126-A217-AF3F4ABCF267}" type="datetime1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" y="113899"/>
            <a:ext cx="775063" cy="76772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54427" y="6395509"/>
            <a:ext cx="8460376" cy="4224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2000" b="1" dirty="0" smtClean="0"/>
              <a:t>International Conference on Novel Materials &amp; Applications (ICNMA-2025)</a:t>
            </a:r>
            <a:endParaRPr lang="en-MY" sz="2000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645432" y="6424195"/>
            <a:ext cx="402774" cy="36512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>
            <a:lvl1pPr>
              <a:defRPr sz="1400" b="1">
                <a:solidFill>
                  <a:srgbClr val="002060"/>
                </a:solidFill>
                <a:latin typeface="+mj-lt"/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C377-6995-4AB1-9488-472540F21A78}" type="datetime1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7A819-DD3F-4837-9D58-C67CEE62EF11}" type="datetime1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8CFFF-7A04-4955-A516-ADBB82192055}" type="datetime1">
              <a:rPr lang="en-US" smtClean="0"/>
              <a:t>12/26/2024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895E-007F-4036-BEEF-6842423C3D44}" type="datetime1">
              <a:rPr lang="en-US" smtClean="0"/>
              <a:t>12/26/2024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4D16E-9561-47E5-BBFF-CFB2E61BA4D3}" type="datetime1">
              <a:rPr lang="en-US" smtClean="0"/>
              <a:t>12/26/2024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09DC-2CE9-456A-800A-DC23814D2B55}" type="datetime1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FBDB-95AC-4E09-824A-B344944DED00}" type="datetime1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923C-6B3A-4E98-935D-33CDC9E0F7BC}" type="datetime1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ctrTitle" idx="4294967295"/>
          </p:nvPr>
        </p:nvSpPr>
        <p:spPr>
          <a:xfrm>
            <a:off x="875213" y="1233274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8E0000"/>
                </a:solidFill>
              </a:rPr>
              <a:t>Title of Presentation</a:t>
            </a:r>
            <a:endParaRPr lang="en-MY" sz="4800" b="1" dirty="0">
              <a:solidFill>
                <a:srgbClr val="8E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4254" y="3359125"/>
            <a:ext cx="74722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Author(s) Name</a:t>
            </a:r>
          </a:p>
          <a:p>
            <a:pPr algn="ctr"/>
            <a:endParaRPr lang="en-US" sz="2000" dirty="0">
              <a:latin typeface="+mj-lt"/>
            </a:endParaRPr>
          </a:p>
          <a:p>
            <a:pPr algn="ctr"/>
            <a:endParaRPr lang="en-US" sz="2000" dirty="0" smtClean="0">
              <a:latin typeface="+mj-lt"/>
            </a:endParaRPr>
          </a:p>
          <a:p>
            <a:pPr algn="ctr"/>
            <a:r>
              <a:rPr lang="en-US" sz="2000" dirty="0" smtClean="0">
                <a:latin typeface="+mj-lt"/>
              </a:rPr>
              <a:t> </a:t>
            </a:r>
            <a:endParaRPr lang="en-MY" sz="2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4254" y="5138335"/>
            <a:ext cx="7472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University/Institute Name</a:t>
            </a:r>
            <a:endParaRPr lang="en-MY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60400" y="231095"/>
            <a:ext cx="8229600" cy="526287"/>
          </a:xfrm>
        </p:spPr>
        <p:txBody>
          <a:bodyPr>
            <a:noAutofit/>
          </a:bodyPr>
          <a:lstStyle/>
          <a:p>
            <a:r>
              <a:rPr b="1" dirty="0"/>
              <a:t>Acknowledgments &amp;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6217" y="889000"/>
            <a:ext cx="8917709" cy="5465618"/>
          </a:xfrm>
        </p:spPr>
        <p:txBody>
          <a:bodyPr/>
          <a:lstStyle/>
          <a:p>
            <a:r>
              <a:rPr lang="en-US" dirty="0">
                <a:latin typeface="+mj-lt"/>
              </a:rPr>
              <a:t>C</a:t>
            </a:r>
            <a:r>
              <a:rPr dirty="0" smtClean="0">
                <a:latin typeface="+mj-lt"/>
              </a:rPr>
              <a:t>ollaborators </a:t>
            </a:r>
            <a:r>
              <a:rPr dirty="0">
                <a:latin typeface="+mj-lt"/>
              </a:rPr>
              <a:t>and funding agencies</a:t>
            </a:r>
          </a:p>
          <a:p>
            <a:r>
              <a:rPr dirty="0" smtClean="0">
                <a:latin typeface="+mj-lt"/>
              </a:rPr>
              <a:t>Cite </a:t>
            </a:r>
            <a:r>
              <a:rPr lang="en-US" dirty="0" smtClean="0">
                <a:latin typeface="+mj-lt"/>
              </a:rPr>
              <a:t>R</a:t>
            </a:r>
            <a:r>
              <a:rPr dirty="0" smtClean="0">
                <a:latin typeface="+mj-lt"/>
              </a:rPr>
              <a:t>eferences</a:t>
            </a:r>
            <a:r>
              <a:rPr lang="en-US" dirty="0" smtClean="0">
                <a:latin typeface="+mj-lt"/>
              </a:rPr>
              <a:t>/ Publications</a:t>
            </a:r>
            <a:endParaRPr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03387"/>
            <a:ext cx="8229600" cy="581705"/>
          </a:xfrm>
        </p:spPr>
        <p:txBody>
          <a:bodyPr>
            <a:noAutofit/>
          </a:bodyPr>
          <a:lstStyle/>
          <a:p>
            <a:r>
              <a:rPr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127" y="953654"/>
            <a:ext cx="8931564" cy="5400963"/>
          </a:xfrm>
        </p:spPr>
        <p:txBody>
          <a:bodyPr/>
          <a:lstStyle/>
          <a:p>
            <a:r>
              <a:rPr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Introduction of  Present Work </a:t>
            </a:r>
            <a:endParaRPr dirty="0">
              <a:latin typeface="+mj-lt"/>
            </a:endParaRPr>
          </a:p>
          <a:p>
            <a:r>
              <a:rPr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Significance &amp; its Potential Applications</a:t>
            </a:r>
            <a:endParaRPr dirty="0">
              <a:latin typeface="+mj-lt"/>
            </a:endParaRPr>
          </a:p>
          <a:p>
            <a:pPr marL="0" indent="0">
              <a:buNone/>
            </a:pPr>
            <a:endParaRPr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57017" y="953654"/>
            <a:ext cx="8756073" cy="5400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1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31095"/>
            <a:ext cx="8229600" cy="507814"/>
          </a:xfrm>
        </p:spPr>
        <p:txBody>
          <a:bodyPr>
            <a:noAutofit/>
          </a:bodyPr>
          <a:lstStyle/>
          <a:p>
            <a:r>
              <a:rPr b="1" dirty="0"/>
              <a:t>Experimental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127" y="886691"/>
            <a:ext cx="8931564" cy="5477162"/>
          </a:xfrm>
        </p:spPr>
        <p:txBody>
          <a:bodyPr/>
          <a:lstStyle/>
          <a:p>
            <a:r>
              <a:rPr lang="en-MY" dirty="0">
                <a:latin typeface="+mj-lt"/>
              </a:rPr>
              <a:t>Experimental </a:t>
            </a:r>
            <a:r>
              <a:rPr lang="en-MY" dirty="0" smtClean="0">
                <a:latin typeface="+mj-lt"/>
              </a:rPr>
              <a:t>Setup</a:t>
            </a:r>
          </a:p>
          <a:p>
            <a:r>
              <a:rPr lang="en-US" dirty="0" smtClean="0">
                <a:latin typeface="+mj-lt"/>
              </a:rPr>
              <a:t>Methodology </a:t>
            </a:r>
            <a:endParaRPr lang="en-MY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Measurement </a:t>
            </a:r>
            <a:r>
              <a:rPr dirty="0" smtClean="0">
                <a:latin typeface="+mj-lt"/>
              </a:rPr>
              <a:t>Conditions </a:t>
            </a:r>
            <a:r>
              <a:rPr lang="en-US" dirty="0" smtClean="0">
                <a:latin typeface="+mj-lt"/>
              </a:rPr>
              <a:t>&amp; </a:t>
            </a:r>
            <a:r>
              <a:rPr lang="en-US" dirty="0">
                <a:latin typeface="+mj-lt"/>
              </a:rPr>
              <a:t>P</a:t>
            </a:r>
            <a:r>
              <a:rPr dirty="0" smtClean="0">
                <a:latin typeface="+mj-lt"/>
              </a:rPr>
              <a:t>rotocols</a:t>
            </a:r>
            <a:endParaRPr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31095"/>
            <a:ext cx="8229600" cy="535523"/>
          </a:xfrm>
        </p:spPr>
        <p:txBody>
          <a:bodyPr>
            <a:noAutofit/>
          </a:bodyPr>
          <a:lstStyle/>
          <a:p>
            <a:r>
              <a:rPr b="1" dirty="0"/>
              <a:t>Results &amp;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2364" y="898236"/>
            <a:ext cx="8913090" cy="5437909"/>
          </a:xfrm>
        </p:spPr>
        <p:txBody>
          <a:bodyPr/>
          <a:lstStyle/>
          <a:p>
            <a:r>
              <a:rPr dirty="0" smtClean="0">
                <a:latin typeface="+mj-lt"/>
              </a:rPr>
              <a:t>Graphs </a:t>
            </a:r>
            <a:r>
              <a:rPr dirty="0">
                <a:latin typeface="+mj-lt"/>
              </a:rPr>
              <a:t>and tables</a:t>
            </a:r>
          </a:p>
          <a:p>
            <a:r>
              <a:rPr dirty="0" smtClean="0">
                <a:latin typeface="+mj-lt"/>
              </a:rPr>
              <a:t>Discussions </a:t>
            </a:r>
            <a:r>
              <a:rPr dirty="0">
                <a:latin typeface="+mj-lt"/>
              </a:rPr>
              <a:t>about the findings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0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31095"/>
            <a:ext cx="8229600" cy="507814"/>
          </a:xfrm>
        </p:spPr>
        <p:txBody>
          <a:bodyPr>
            <a:noAutofit/>
          </a:bodyPr>
          <a:lstStyle/>
          <a:p>
            <a:r>
              <a:rPr b="1" dirty="0"/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3891" y="898237"/>
            <a:ext cx="8977745" cy="5465618"/>
          </a:xfrm>
        </p:spPr>
        <p:txBody>
          <a:bodyPr/>
          <a:lstStyle/>
          <a:p>
            <a:r>
              <a:rPr dirty="0" smtClean="0">
                <a:latin typeface="+mj-lt"/>
              </a:rPr>
              <a:t>Proposed </a:t>
            </a:r>
            <a:r>
              <a:rPr dirty="0">
                <a:latin typeface="+mj-lt"/>
              </a:rPr>
              <a:t>next steps</a:t>
            </a:r>
          </a:p>
          <a:p>
            <a:r>
              <a:rPr dirty="0" smtClean="0">
                <a:latin typeface="+mj-lt"/>
              </a:rPr>
              <a:t>Unanswered </a:t>
            </a:r>
            <a:r>
              <a:rPr dirty="0">
                <a:latin typeface="+mj-lt"/>
              </a:rPr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71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Title of Presentation</vt:lpstr>
      <vt:lpstr>Introduction</vt:lpstr>
      <vt:lpstr>PowerPoint Presentation</vt:lpstr>
      <vt:lpstr>Experimental Details</vt:lpstr>
      <vt:lpstr>PowerPoint Presentation</vt:lpstr>
      <vt:lpstr>Results &amp; Discussion</vt:lpstr>
      <vt:lpstr>PowerPoint Presentation</vt:lpstr>
      <vt:lpstr>PowerPoint Presentation</vt:lpstr>
      <vt:lpstr>Future Work</vt:lpstr>
      <vt:lpstr>Acknowledgments &amp; 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Conference on Novel Materials &amp; Applications (ICNMA-2025)</dc:title>
  <dc:subject/>
  <dc:creator/>
  <cp:keywords/>
  <dc:description>generated using python-pptx</dc:description>
  <cp:lastModifiedBy>User</cp:lastModifiedBy>
  <cp:revision>38</cp:revision>
  <dcterms:created xsi:type="dcterms:W3CDTF">2013-01-27T09:14:16Z</dcterms:created>
  <dcterms:modified xsi:type="dcterms:W3CDTF">2024-12-25T19:31:43Z</dcterms:modified>
  <cp:category/>
</cp:coreProperties>
</file>